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0" r:id="rId5"/>
    <p:sldMasterId id="2147484086" r:id="rId6"/>
    <p:sldMasterId id="2147483773" r:id="rId7"/>
  </p:sldMasterIdLst>
  <p:notesMasterIdLst>
    <p:notesMasterId r:id="rId39"/>
  </p:notesMasterIdLst>
  <p:handoutMasterIdLst>
    <p:handoutMasterId r:id="rId40"/>
  </p:handoutMasterIdLst>
  <p:sldIdLst>
    <p:sldId id="400" r:id="rId8"/>
    <p:sldId id="402" r:id="rId9"/>
    <p:sldId id="571" r:id="rId10"/>
    <p:sldId id="612" r:id="rId11"/>
    <p:sldId id="611" r:id="rId12"/>
    <p:sldId id="613" r:id="rId13"/>
    <p:sldId id="614" r:id="rId14"/>
    <p:sldId id="615" r:id="rId15"/>
    <p:sldId id="616" r:id="rId16"/>
    <p:sldId id="617" r:id="rId17"/>
    <p:sldId id="618" r:id="rId18"/>
    <p:sldId id="619" r:id="rId19"/>
    <p:sldId id="620" r:id="rId20"/>
    <p:sldId id="638" r:id="rId21"/>
    <p:sldId id="621" r:id="rId22"/>
    <p:sldId id="624" r:id="rId23"/>
    <p:sldId id="625" r:id="rId24"/>
    <p:sldId id="626" r:id="rId25"/>
    <p:sldId id="627" r:id="rId26"/>
    <p:sldId id="631" r:id="rId27"/>
    <p:sldId id="628" r:id="rId28"/>
    <p:sldId id="639" r:id="rId29"/>
    <p:sldId id="629" r:id="rId30"/>
    <p:sldId id="630" r:id="rId31"/>
    <p:sldId id="635" r:id="rId32"/>
    <p:sldId id="636" r:id="rId33"/>
    <p:sldId id="637" r:id="rId34"/>
    <p:sldId id="633" r:id="rId35"/>
    <p:sldId id="632" r:id="rId36"/>
    <p:sldId id="634" r:id="rId37"/>
    <p:sldId id="426" r:id="rId38"/>
  </p:sldIdLst>
  <p:sldSz cx="12192000" cy="6858000"/>
  <p:notesSz cx="6858000" cy="9144000"/>
  <p:embeddedFontLst>
    <p:embeddedFont>
      <p:font typeface="Jacobs Chronos" panose="020B0604020202020204" charset="0"/>
      <p:regular r:id="rId41"/>
      <p:bold r:id="rId42"/>
      <p:italic r:id="rId43"/>
      <p:boldItalic r:id="rId44"/>
    </p:embeddedFont>
    <p:embeddedFont>
      <p:font typeface="Jacobs Chronos Light" panose="020B0604020202020204" charset="0"/>
      <p:regular r:id="rId45"/>
      <p: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DFF5"/>
    <a:srgbClr val="ECC6EC"/>
    <a:srgbClr val="0A7DFF"/>
    <a:srgbClr val="231EDC"/>
    <a:srgbClr val="C05C27"/>
    <a:srgbClr val="A04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60F8704-076C-47E3-8B64-BA5440797084}">
  <a:tblStyle styleId="{C60F8704-076C-47E3-8B64-BA5440797084}" styleName="Jacobs Table 1 (accent &amp; primary themes)">
    <a:wholeTbl>
      <a:tcTxStyle b="off">
        <a:fontRef idx="major">
          <a:prstClr val="black"/>
        </a:fontRef>
        <a:schemeClr val="dk1"/>
      </a:tcTxStyle>
      <a:tcStyle>
        <a:tcBdr>
          <a:left>
            <a:ln w="0" cmpd="sng">
              <a:solidFill>
                <a:schemeClr val="bg2"/>
              </a:solidFill>
            </a:ln>
          </a:left>
          <a:right>
            <a:ln w="0" cmpd="sng">
              <a:solidFill>
                <a:schemeClr val="bg2"/>
              </a:solidFill>
            </a:ln>
          </a:right>
          <a:top>
            <a:ln w="12700" cmpd="sng">
              <a:solidFill>
                <a:schemeClr val="bg2"/>
              </a:solidFill>
            </a:ln>
          </a:top>
          <a:bottom>
            <a:ln w="12700" cmpd="sng">
              <a:solidFill>
                <a:schemeClr val="bg2"/>
              </a:solidFill>
            </a:ln>
          </a:bottom>
          <a:insideH>
            <a:ln w="12700" cmpd="sng">
              <a:solidFill>
                <a:schemeClr val="bg2"/>
              </a:solidFill>
            </a:ln>
          </a:insideH>
          <a:insideV>
            <a:ln w="12700" cmpd="sng">
              <a:solidFill>
                <a:schemeClr val="bg2"/>
              </a:solidFill>
            </a:ln>
          </a:insideV>
        </a:tcBdr>
        <a:fill>
          <a:solidFill>
            <a:schemeClr val="bg1"/>
          </a:solidFill>
        </a:fill>
      </a:tcStyle>
    </a:wholeTbl>
    <a:band2H>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2H>
    <a:band1V>
      <a:tcTxStyle/>
      <a:tcStyle>
        <a:tcBdr>
          <a:left>
            <a:ln w="0" cmpd="sng">
              <a:solidFill>
                <a:schemeClr val="bg1"/>
              </a:solidFill>
            </a:ln>
          </a:left>
          <a:right>
            <a:ln w="0" cmpd="sng">
              <a:solidFill>
                <a:schemeClr val="bg1"/>
              </a:solidFill>
            </a:ln>
          </a:right>
          <a:top>
            <a:ln w="12700" cmpd="sng">
              <a:solidFill>
                <a:schemeClr val="bg2"/>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1V>
    <a:lastCol>
      <a:tcTxStyle b="on">
        <a:fontRef idx="major">
          <a:prstClr val="black"/>
        </a:fontRef>
        <a:schemeClr val="lt1"/>
      </a:tcTxStyle>
      <a:tcStyle>
        <a:tcBdr>
          <a:left>
            <a:ln w="1270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tx1"/>
          </a:solidFill>
        </a:fill>
      </a:tcStyle>
    </a:lastCol>
    <a:firstCol>
      <a:tcTxStyle b="on">
        <a:fontRef idx="major">
          <a:prstClr val="black"/>
        </a:fontRef>
        <a:schemeClr val="lt1"/>
      </a:tcTxStyle>
      <a:tcStyle>
        <a:tcBdr>
          <a:left>
            <a:ln w="0" cmpd="sng">
              <a:solidFill>
                <a:schemeClr val="lt1"/>
              </a:solidFill>
            </a:ln>
          </a:left>
          <a:right>
            <a:ln w="12700" cmpd="sng">
              <a:solidFill>
                <a:schemeClr val="lt1"/>
              </a:solidFill>
            </a:ln>
          </a:right>
          <a:top>
            <a:ln w="12700" cmpd="sng">
              <a:solidFill>
                <a:schemeClr val="lt1"/>
              </a:solidFill>
            </a:ln>
          </a:top>
          <a:bottom>
            <a:ln w="12700" cmpd="sng">
              <a:solidFill>
                <a:schemeClr val="bg2"/>
              </a:solidFill>
            </a:ln>
          </a:bottom>
          <a:insideH>
            <a:ln w="12700" cmpd="sng">
              <a:solidFill>
                <a:schemeClr val="lt1"/>
              </a:solidFill>
            </a:ln>
          </a:insideH>
          <a:insideV>
            <a:ln w="0" cmpd="sng">
              <a:solidFill>
                <a:schemeClr val="lt1"/>
              </a:solidFill>
            </a:ln>
          </a:insideV>
        </a:tcBdr>
        <a:fill>
          <a:solidFill>
            <a:schemeClr val="accent1"/>
          </a:solidFill>
        </a:fill>
      </a:tcStyle>
    </a:firstCol>
    <a:la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1"/>
              </a:solidFill>
            </a:ln>
          </a:bottom>
          <a:insideH>
            <a:ln w="12700" cmpd="sng">
              <a:solidFill>
                <a:schemeClr val="bg1"/>
              </a:solidFill>
            </a:ln>
          </a:insideH>
          <a:insideV>
            <a:ln w="12700" cmpd="sng">
              <a:solidFill>
                <a:schemeClr val="bg1"/>
              </a:solidFill>
            </a:ln>
          </a:insideV>
        </a:tcBdr>
        <a:fill>
          <a:solidFill>
            <a:schemeClr val="tx1"/>
          </a:solidFill>
        </a:fill>
      </a:tcStyle>
    </a:lastRow>
    <a:fir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1"/>
              </a:solidFill>
            </a:ln>
          </a:bottom>
          <a:insideH>
            <a:ln w="12700" cmpd="sng">
              <a:solidFill>
                <a:schemeClr val="bg1"/>
              </a:solidFill>
            </a:ln>
          </a:insideH>
          <a:insideV>
            <a:ln w="12700" cmpd="sng">
              <a:solidFill>
                <a:schemeClr val="bg1"/>
              </a:solidFill>
            </a:ln>
          </a:insideV>
        </a:tcBdr>
        <a:fill>
          <a:solidFill>
            <a:schemeClr val="accent1"/>
          </a:solidFill>
        </a:fill>
      </a:tcStyle>
    </a:firstRow>
  </a:tblStyle>
  <a:tblStyle styleId="{BFCAF012-7E69-4072-AFDE-7F0A5DE60C18}" styleName="Jacobs Table 2 (accent themes)">
    <a:wholeTbl>
      <a:tcTxStyle b="off">
        <a:fontRef idx="major">
          <a:prstClr val="black"/>
        </a:fontRef>
        <a:schemeClr val="dk1"/>
      </a:tcTxStyle>
      <a:tcStyle>
        <a:tcBdr>
          <a:left>
            <a:ln w="0" cmpd="sng">
              <a:solidFill>
                <a:schemeClr val="bg2"/>
              </a:solidFill>
            </a:ln>
          </a:left>
          <a:right>
            <a:ln w="0" cmpd="sng">
              <a:solidFill>
                <a:schemeClr val="bg2"/>
              </a:solidFill>
            </a:ln>
          </a:right>
          <a:top>
            <a:ln w="12700" cmpd="sng">
              <a:solidFill>
                <a:schemeClr val="bg2"/>
              </a:solidFill>
            </a:ln>
          </a:top>
          <a:bottom>
            <a:ln w="12700" cmpd="sng">
              <a:solidFill>
                <a:schemeClr val="bg2"/>
              </a:solidFill>
            </a:ln>
          </a:bottom>
          <a:insideH>
            <a:ln w="12700" cmpd="sng">
              <a:solidFill>
                <a:schemeClr val="bg2"/>
              </a:solidFill>
            </a:ln>
          </a:insideH>
          <a:insideV>
            <a:ln w="12700" cmpd="sng">
              <a:solidFill>
                <a:schemeClr val="bg2"/>
              </a:solidFill>
            </a:ln>
          </a:insideV>
        </a:tcBdr>
        <a:fill>
          <a:solidFill>
            <a:schemeClr val="bg1"/>
          </a:solidFill>
        </a:fill>
      </a:tcStyle>
    </a:wholeTbl>
    <a:band2H>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2H>
    <a:band1V>
      <a:tcTxStyle/>
      <a:tcStyle>
        <a:tcBdr>
          <a:left>
            <a:ln w="0" cmpd="sng">
              <a:solidFill>
                <a:schemeClr val="bg1"/>
              </a:solidFill>
            </a:ln>
          </a:left>
          <a:right>
            <a:ln w="0" cmpd="sng">
              <a:solidFill>
                <a:schemeClr val="bg1"/>
              </a:solidFill>
            </a:ln>
          </a:right>
          <a:top>
            <a:ln w="12700" cmpd="sng">
              <a:solidFill>
                <a:schemeClr val="bg2"/>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1V>
    <a:lastCol>
      <a:tcTxStyle b="on">
        <a:fontRef idx="major">
          <a:prstClr val="black"/>
        </a:fontRef>
        <a:schemeClr val="lt1"/>
      </a:tcTxStyle>
      <a:tcStyle>
        <a:tcBdr>
          <a:left>
            <a:ln w="1270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accent4"/>
          </a:solidFill>
        </a:fill>
      </a:tcStyle>
    </a:lastCol>
    <a:firstCol>
      <a:tcTxStyle b="on">
        <a:fontRef idx="major">
          <a:prstClr val="black"/>
        </a:fontRef>
        <a:schemeClr val="lt1"/>
      </a:tcTxStyle>
      <a:tcStyle>
        <a:tcBdr>
          <a:left>
            <a:ln w="0" cmpd="sng">
              <a:solidFill>
                <a:schemeClr val="lt1"/>
              </a:solidFill>
            </a:ln>
          </a:left>
          <a:right>
            <a:ln w="12700" cmpd="sng">
              <a:solidFill>
                <a:schemeClr val="lt1"/>
              </a:solidFill>
            </a:ln>
          </a:right>
          <a:top>
            <a:ln w="12700" cmpd="sng">
              <a:solidFill>
                <a:schemeClr val="lt1"/>
              </a:solidFill>
            </a:ln>
          </a:top>
          <a:bottom>
            <a:ln w="12700" cmpd="sng">
              <a:solidFill>
                <a:schemeClr val="bg2"/>
              </a:solidFill>
            </a:ln>
          </a:bottom>
          <a:insideH>
            <a:ln w="12700" cmpd="sng">
              <a:solidFill>
                <a:schemeClr val="lt1"/>
              </a:solidFill>
            </a:ln>
          </a:insideH>
          <a:insideV>
            <a:ln w="0" cmpd="sng">
              <a:solidFill>
                <a:schemeClr val="lt1"/>
              </a:solidFill>
            </a:ln>
          </a:insideV>
        </a:tcBdr>
        <a:fill>
          <a:solidFill>
            <a:schemeClr val="accent1"/>
          </a:solidFill>
        </a:fill>
      </a:tcStyle>
    </a:firstCol>
    <a:la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1"/>
              </a:solidFill>
            </a:ln>
          </a:bottom>
          <a:insideH>
            <a:ln w="12700" cmpd="sng">
              <a:solidFill>
                <a:schemeClr val="bg1"/>
              </a:solidFill>
            </a:ln>
          </a:insideH>
          <a:insideV>
            <a:ln w="12700" cmpd="sng">
              <a:solidFill>
                <a:schemeClr val="bg1"/>
              </a:solidFill>
            </a:ln>
          </a:insideV>
        </a:tcBdr>
        <a:fill>
          <a:solidFill>
            <a:schemeClr val="tx1"/>
          </a:solidFill>
        </a:fill>
      </a:tcStyle>
    </a:lastRow>
    <a:fir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1"/>
              </a:solidFill>
            </a:ln>
          </a:bottom>
          <a:insideH>
            <a:ln w="0" cmpd="sng">
              <a:solidFill>
                <a:schemeClr val="accent4"/>
              </a:solidFill>
            </a:ln>
          </a:insideH>
          <a:insideV>
            <a:ln w="12700" cmpd="sng">
              <a:solidFill>
                <a:schemeClr val="lt1"/>
              </a:solidFill>
            </a:ln>
          </a:insideV>
        </a:tcBdr>
        <a:fill>
          <a:solidFill>
            <a:schemeClr val="accent4"/>
          </a:solidFill>
        </a:fill>
      </a:tcStyle>
    </a:firstRow>
  </a:tblStyle>
  <a:tblStyle styleId="{BA5BF62F-6942-4ACC-8B22-EBB1B419A3F8}" styleName="Jacobs Table 2 (primary themes)">
    <a:wholeTbl>
      <a:tcTxStyle b="off">
        <a:fontRef idx="major">
          <a:prstClr val="black"/>
        </a:fontRef>
        <a:schemeClr val="dk1"/>
      </a:tcTxStyle>
      <a:tcStyle>
        <a:tcBdr>
          <a:left>
            <a:ln w="0" cmpd="sng">
              <a:solidFill>
                <a:schemeClr val="bg2"/>
              </a:solidFill>
            </a:ln>
          </a:left>
          <a:right>
            <a:ln w="0" cmpd="sng">
              <a:solidFill>
                <a:schemeClr val="bg2"/>
              </a:solidFill>
            </a:ln>
          </a:right>
          <a:top>
            <a:ln w="12700" cmpd="sng">
              <a:solidFill>
                <a:schemeClr val="bg2"/>
              </a:solidFill>
            </a:ln>
          </a:top>
          <a:bottom>
            <a:ln w="12700" cmpd="sng">
              <a:solidFill>
                <a:schemeClr val="bg2"/>
              </a:solidFill>
            </a:ln>
          </a:bottom>
          <a:insideH>
            <a:ln w="12700" cmpd="sng">
              <a:solidFill>
                <a:schemeClr val="bg2"/>
              </a:solidFill>
            </a:ln>
          </a:insideH>
          <a:insideV>
            <a:ln w="12700" cmpd="sng">
              <a:solidFill>
                <a:schemeClr val="bg2"/>
              </a:solidFill>
            </a:ln>
          </a:insideV>
        </a:tcBdr>
        <a:fill>
          <a:solidFill>
            <a:schemeClr val="bg1"/>
          </a:solidFill>
        </a:fill>
      </a:tcStyle>
    </a:wholeTbl>
    <a:band2H>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2H>
    <a:band1V>
      <a:tcTxStyle/>
      <a:tcStyle>
        <a:tcBdr>
          <a:left>
            <a:ln w="0" cmpd="sng">
              <a:solidFill>
                <a:schemeClr val="bg1"/>
              </a:solidFill>
            </a:ln>
          </a:left>
          <a:right>
            <a:ln w="0" cmpd="sng">
              <a:solidFill>
                <a:schemeClr val="bg1"/>
              </a:solidFill>
            </a:ln>
          </a:right>
          <a:top>
            <a:ln w="12700" cmpd="sng">
              <a:solidFill>
                <a:schemeClr val="bg2"/>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1V>
    <a:lastCol>
      <a:tcTxStyle b="on">
        <a:fontRef idx="major">
          <a:prstClr val="black"/>
        </a:fontRef>
        <a:schemeClr val="lt1"/>
      </a:tcTxStyle>
      <a:tcStyle>
        <a:tcBdr>
          <a:left>
            <a:ln w="1270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accent1"/>
          </a:solidFill>
        </a:fill>
      </a:tcStyle>
    </a:lastCol>
    <a:firstCol>
      <a:tcTxStyle b="on">
        <a:fontRef idx="major">
          <a:prstClr val="black"/>
        </a:fontRef>
        <a:schemeClr val="lt1"/>
      </a:tcTxStyle>
      <a:tcStyle>
        <a:tcBdr>
          <a:left>
            <a:ln w="0" cmpd="sng">
              <a:solidFill>
                <a:schemeClr val="lt1"/>
              </a:solidFill>
            </a:ln>
          </a:left>
          <a:right>
            <a:ln w="12700" cmpd="sng">
              <a:solidFill>
                <a:schemeClr val="lt1"/>
              </a:solidFill>
            </a:ln>
          </a:right>
          <a:top>
            <a:ln w="12700" cmpd="sng">
              <a:solidFill>
                <a:schemeClr val="lt1"/>
              </a:solidFill>
            </a:ln>
          </a:top>
          <a:bottom>
            <a:ln w="12700" cmpd="sng">
              <a:solidFill>
                <a:schemeClr val="bg2"/>
              </a:solidFill>
            </a:ln>
          </a:bottom>
          <a:insideH>
            <a:ln w="12700" cmpd="sng">
              <a:solidFill>
                <a:schemeClr val="lt1"/>
              </a:solidFill>
            </a:ln>
          </a:insideH>
          <a:insideV>
            <a:ln w="0" cmpd="sng">
              <a:solidFill>
                <a:schemeClr val="lt1"/>
              </a:solidFill>
            </a:ln>
          </a:insideV>
        </a:tcBdr>
        <a:fill>
          <a:solidFill>
            <a:schemeClr val="accent1"/>
          </a:solidFill>
        </a:fill>
      </a:tcStyle>
    </a:firstCol>
    <a:la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tx1"/>
          </a:solidFill>
        </a:fill>
      </a:tcStyle>
    </a:lastRow>
    <a:fir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1"/>
              </a:solidFill>
            </a:ln>
          </a:bottom>
          <a:insideH>
            <a:ln w="0" cmpd="sng">
              <a:solidFill>
                <a:schemeClr val="accent4"/>
              </a:solidFill>
            </a:ln>
          </a:insideH>
          <a:insideV>
            <a:ln w="12700" cmpd="sng">
              <a:solidFill>
                <a:schemeClr val="lt1"/>
              </a:solidFill>
            </a:ln>
          </a:insideV>
        </a:tcBdr>
        <a:fill>
          <a:solidFill>
            <a:schemeClr val="dk1"/>
          </a:solidFill>
        </a:fill>
      </a:tcStyle>
    </a:firstRow>
  </a:tblStyle>
  <a:tblStyle styleId="{B1232FDD-9FA7-48EA-B9EF-A92EB47FDDB2}" styleName="Jacobs Table 3 (accent themes)">
    <a:wholeTbl>
      <a:tcTxStyle b="off">
        <a:fontRef idx="major">
          <a:prstClr val="black"/>
        </a:fontRef>
        <a:schemeClr val="dk1"/>
      </a:tcTxStyle>
      <a:tcStyle>
        <a:tcBdr>
          <a:left>
            <a:ln w="0" cmpd="sng">
              <a:solidFill>
                <a:schemeClr val="bg2"/>
              </a:solidFill>
            </a:ln>
          </a:left>
          <a:right>
            <a:ln w="0" cmpd="sng">
              <a:solidFill>
                <a:schemeClr val="bg2"/>
              </a:solidFill>
            </a:ln>
          </a:right>
          <a:top>
            <a:ln w="12700" cmpd="sng">
              <a:solidFill>
                <a:schemeClr val="bg2"/>
              </a:solidFill>
            </a:ln>
          </a:top>
          <a:bottom>
            <a:ln w="12700" cmpd="sng">
              <a:solidFill>
                <a:schemeClr val="bg2"/>
              </a:solidFill>
            </a:ln>
          </a:bottom>
          <a:insideH>
            <a:ln w="12700" cmpd="sng">
              <a:solidFill>
                <a:schemeClr val="bg2"/>
              </a:solidFill>
            </a:ln>
          </a:insideH>
          <a:insideV>
            <a:ln w="12700" cmpd="sng">
              <a:solidFill>
                <a:schemeClr val="bg2"/>
              </a:solidFill>
            </a:ln>
          </a:insideV>
        </a:tcBdr>
        <a:fill>
          <a:solidFill>
            <a:schemeClr val="bg1"/>
          </a:solidFill>
        </a:fill>
      </a:tcStyle>
    </a:wholeTbl>
    <a:band1H>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1H>
    <a:band1V>
      <a:tcTxStyle/>
      <a:tcStyle>
        <a:tcBdr>
          <a:left>
            <a:ln w="0" cmpd="sng">
              <a:solidFill>
                <a:schemeClr val="bg1"/>
              </a:solidFill>
            </a:ln>
          </a:left>
          <a:right>
            <a:ln w="0" cmpd="sng">
              <a:solidFill>
                <a:schemeClr val="bg1"/>
              </a:solidFill>
            </a:ln>
          </a:right>
          <a:top>
            <a:ln w="12700" cmpd="sng">
              <a:solidFill>
                <a:schemeClr val="bg2"/>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1V>
    <a:lastCol>
      <a:tcTxStyle b="on">
        <a:fontRef idx="major">
          <a:prstClr val="black"/>
        </a:fontRef>
        <a:schemeClr val="lt1"/>
      </a:tcTxStyle>
      <a:tcStyle>
        <a:tcBdr>
          <a:left>
            <a:ln w="1270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accent4"/>
          </a:solidFill>
        </a:fill>
      </a:tcStyle>
    </a:lastCol>
    <a:firstCol>
      <a:tcTxStyle b="on">
        <a:fontRef idx="major">
          <a:prstClr val="black"/>
        </a:fontRef>
        <a:schemeClr val="lt1"/>
      </a:tcTxStyle>
      <a:tcStyle>
        <a:tcBdr>
          <a:left>
            <a:ln w="0" cmpd="sng">
              <a:solidFill>
                <a:schemeClr val="lt1"/>
              </a:solidFill>
            </a:ln>
          </a:left>
          <a:right>
            <a:ln w="12700" cmpd="sng">
              <a:solidFill>
                <a:schemeClr val="lt1"/>
              </a:solidFill>
            </a:ln>
          </a:right>
          <a:top>
            <a:ln w="12700" cmpd="sng">
              <a:solidFill>
                <a:schemeClr val="lt1"/>
              </a:solidFill>
            </a:ln>
          </a:top>
          <a:bottom>
            <a:ln w="12700" cmpd="sng">
              <a:solidFill>
                <a:schemeClr val="bg2"/>
              </a:solidFill>
            </a:ln>
          </a:bottom>
          <a:insideH>
            <a:ln w="12700" cmpd="sng">
              <a:solidFill>
                <a:schemeClr val="lt1"/>
              </a:solidFill>
            </a:ln>
          </a:insideH>
          <a:insideV>
            <a:ln w="0" cmpd="sng">
              <a:solidFill>
                <a:schemeClr val="lt1"/>
              </a:solidFill>
            </a:ln>
          </a:insideV>
        </a:tcBdr>
        <a:fill>
          <a:solidFill>
            <a:schemeClr val="accent4"/>
          </a:solidFill>
        </a:fill>
      </a:tcStyle>
    </a:firstCol>
    <a:la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tx1"/>
          </a:solidFill>
        </a:fill>
      </a:tcStyle>
    </a:lastRow>
    <a:fir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1"/>
              </a:solidFill>
            </a:ln>
          </a:bottom>
          <a:insideH>
            <a:ln w="12700" cmpd="sng">
              <a:solidFill>
                <a:schemeClr val="bg1"/>
              </a:solidFill>
            </a:ln>
          </a:insideH>
          <a:insideV>
            <a:ln w="12700" cmpd="sng">
              <a:solidFill>
                <a:schemeClr val="bg1"/>
              </a:solidFill>
            </a:ln>
          </a:insideV>
        </a:tcBdr>
        <a:fill>
          <a:solidFill>
            <a:schemeClr val="accent2"/>
          </a:solidFill>
        </a:fill>
      </a:tcStyle>
    </a:firstRow>
  </a:tblStyle>
  <a:tblStyle styleId="{54145A0A-0414-487F-9532-D67FCEE1F73A}" styleName="Jacobs Table 3 (primary themes)">
    <a:wholeTbl>
      <a:tcTxStyle b="off">
        <a:fontRef idx="major">
          <a:prstClr val="black"/>
        </a:fontRef>
        <a:schemeClr val="dk1"/>
      </a:tcTxStyle>
      <a:tcStyle>
        <a:tcBdr>
          <a:left>
            <a:ln w="0" cmpd="sng">
              <a:solidFill>
                <a:schemeClr val="bg2"/>
              </a:solidFill>
            </a:ln>
          </a:left>
          <a:right>
            <a:ln w="0" cmpd="sng">
              <a:solidFill>
                <a:schemeClr val="bg2"/>
              </a:solidFill>
            </a:ln>
          </a:right>
          <a:top>
            <a:ln w="12700" cmpd="sng">
              <a:solidFill>
                <a:schemeClr val="bg2"/>
              </a:solidFill>
            </a:ln>
          </a:top>
          <a:bottom>
            <a:ln w="12700" cmpd="sng">
              <a:solidFill>
                <a:schemeClr val="bg2"/>
              </a:solidFill>
            </a:ln>
          </a:bottom>
          <a:insideH>
            <a:ln w="12700" cmpd="sng">
              <a:solidFill>
                <a:schemeClr val="bg2"/>
              </a:solidFill>
            </a:ln>
          </a:insideH>
          <a:insideV>
            <a:ln w="12700" cmpd="sng">
              <a:solidFill>
                <a:schemeClr val="bg2"/>
              </a:solidFill>
            </a:ln>
          </a:insideV>
        </a:tcBdr>
        <a:fill>
          <a:solidFill>
            <a:schemeClr val="bg1"/>
          </a:solidFill>
        </a:fill>
      </a:tcStyle>
    </a:wholeTbl>
    <a:band1H>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1H>
    <a:band1V>
      <a:tcTxStyle/>
      <a:tcStyle>
        <a:tcBdr>
          <a:left>
            <a:ln w="0" cmpd="sng">
              <a:solidFill>
                <a:schemeClr val="bg1"/>
              </a:solidFill>
            </a:ln>
          </a:left>
          <a:right>
            <a:ln w="0" cmpd="sng">
              <a:solidFill>
                <a:schemeClr val="bg1"/>
              </a:solidFill>
            </a:ln>
          </a:right>
          <a:top>
            <a:ln w="12700" cmpd="sng">
              <a:solidFill>
                <a:schemeClr val="bg2"/>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bg2"/>
          </a:solidFill>
        </a:fill>
      </a:tcStyle>
    </a:band1V>
    <a:lastCol>
      <a:tcTxStyle b="on">
        <a:fontRef idx="major">
          <a:prstClr val="black"/>
        </a:fontRef>
        <a:schemeClr val="lt1"/>
      </a:tcTxStyle>
      <a:tcStyle>
        <a:tcBdr>
          <a:left>
            <a:ln w="1270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accent1"/>
          </a:solidFill>
        </a:fill>
      </a:tcStyle>
    </a:lastCol>
    <a:firstCol>
      <a:tcTxStyle b="on">
        <a:fontRef idx="major">
          <a:prstClr val="black"/>
        </a:fontRef>
        <a:schemeClr val="lt1"/>
      </a:tcTxStyle>
      <a:tcStyle>
        <a:tcBdr>
          <a:left>
            <a:ln w="0" cmpd="sng">
              <a:solidFill>
                <a:schemeClr val="lt1"/>
              </a:solidFill>
            </a:ln>
          </a:left>
          <a:right>
            <a:ln w="12700" cmpd="sng">
              <a:solidFill>
                <a:schemeClr val="lt1"/>
              </a:solidFill>
            </a:ln>
          </a:right>
          <a:top>
            <a:ln w="12700" cmpd="sng">
              <a:solidFill>
                <a:schemeClr val="lt1"/>
              </a:solidFill>
            </a:ln>
          </a:top>
          <a:bottom>
            <a:ln w="12700" cmpd="sng">
              <a:solidFill>
                <a:schemeClr val="bg2"/>
              </a:solidFill>
            </a:ln>
          </a:bottom>
          <a:insideH>
            <a:ln w="12700" cmpd="sng">
              <a:solidFill>
                <a:schemeClr val="lt1"/>
              </a:solidFill>
            </a:ln>
          </a:insideH>
          <a:insideV>
            <a:ln w="0" cmpd="sng">
              <a:solidFill>
                <a:schemeClr val="lt1"/>
              </a:solidFill>
            </a:ln>
          </a:insideV>
        </a:tcBdr>
        <a:fill>
          <a:solidFill>
            <a:schemeClr val="accent6"/>
          </a:solidFill>
        </a:fill>
      </a:tcStyle>
    </a:firstCol>
    <a:la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2"/>
              </a:solidFill>
            </a:ln>
          </a:bottom>
          <a:insideH>
            <a:ln w="12700" cmpd="sng">
              <a:solidFill>
                <a:schemeClr val="bg1"/>
              </a:solidFill>
            </a:ln>
          </a:insideH>
          <a:insideV>
            <a:ln w="12700" cmpd="sng">
              <a:solidFill>
                <a:schemeClr val="bg1"/>
              </a:solidFill>
            </a:ln>
          </a:insideV>
        </a:tcBdr>
        <a:fill>
          <a:solidFill>
            <a:schemeClr val="tx1"/>
          </a:solidFill>
        </a:fill>
      </a:tcStyle>
    </a:lastRow>
    <a:firstRow>
      <a:tcTxStyle b="on">
        <a:fontRef idx="major">
          <a:prstClr val="black"/>
        </a:fontRef>
        <a:schemeClr val="lt1"/>
      </a:tcTxStyle>
      <a:tcStyle>
        <a:tcBdr>
          <a:left>
            <a:ln w="0" cmpd="sng">
              <a:solidFill>
                <a:schemeClr val="bg1"/>
              </a:solidFill>
            </a:ln>
          </a:left>
          <a:right>
            <a:ln w="0" cmpd="sng">
              <a:solidFill>
                <a:schemeClr val="bg1"/>
              </a:solidFill>
            </a:ln>
          </a:right>
          <a:top>
            <a:ln w="12700" cmpd="sng">
              <a:solidFill>
                <a:schemeClr val="bg1"/>
              </a:solidFill>
            </a:ln>
          </a:top>
          <a:bottom>
            <a:ln w="12700" cmpd="sng">
              <a:solidFill>
                <a:schemeClr val="bg1"/>
              </a:solidFill>
            </a:ln>
          </a:bottom>
          <a:insideH>
            <a:ln w="0" cmpd="sng">
              <a:solidFill>
                <a:schemeClr val="lt1"/>
              </a:solidFill>
            </a:ln>
          </a:insideH>
          <a:insideV>
            <a:ln w="12700" cmpd="sng">
              <a:solidFill>
                <a:schemeClr val="lt1"/>
              </a:solidFill>
            </a:ln>
          </a:insideV>
        </a:tcBdr>
        <a:fill>
          <a:solidFill>
            <a:schemeClr val="tx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980" autoAdjust="0"/>
  </p:normalViewPr>
  <p:slideViewPr>
    <p:cSldViewPr snapToGrid="0">
      <p:cViewPr varScale="1">
        <p:scale>
          <a:sx n="71" d="100"/>
          <a:sy n="71" d="100"/>
        </p:scale>
        <p:origin x="1061" y="8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font" Target="fonts/font5.fntdata"/><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4.fntdata"/><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6.fntdata"/><Relationship Id="rId20" Type="http://schemas.openxmlformats.org/officeDocument/2006/relationships/slide" Target="slides/slide13.xml"/><Relationship Id="rId41"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2.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95C06E-2D0E-4C16-81EE-79F299E00FC0}" type="doc">
      <dgm:prSet loTypeId="urn:microsoft.com/office/officeart/2005/8/layout/list1" loCatId="list" qsTypeId="urn:microsoft.com/office/officeart/2005/8/quickstyle/simple1" qsCatId="simple" csTypeId="urn:microsoft.com/office/officeart/2005/8/colors/accent2_3" csCatId="accent2" phldr="1"/>
      <dgm:spPr/>
      <dgm:t>
        <a:bodyPr/>
        <a:lstStyle/>
        <a:p>
          <a:endParaRPr lang="en-IN"/>
        </a:p>
      </dgm:t>
    </dgm:pt>
    <dgm:pt modelId="{04930F1E-EB89-4F68-831A-C05AF6A044D6}">
      <dgm:prSet phldrT="[Text]"/>
      <dgm:spPr/>
      <dgm:t>
        <a:bodyPr/>
        <a:lstStyle/>
        <a:p>
          <a:r>
            <a:rPr lang="en-IN" dirty="0"/>
            <a:t>AUTOCAD</a:t>
          </a:r>
        </a:p>
      </dgm:t>
    </dgm:pt>
    <dgm:pt modelId="{35F5A3ED-FC19-408C-B632-D827F9BAC007}" type="parTrans" cxnId="{2DA01E22-D834-4849-8C07-6993AFB42B22}">
      <dgm:prSet/>
      <dgm:spPr/>
      <dgm:t>
        <a:bodyPr/>
        <a:lstStyle/>
        <a:p>
          <a:endParaRPr lang="en-IN"/>
        </a:p>
      </dgm:t>
    </dgm:pt>
    <dgm:pt modelId="{E2E90953-D389-436C-B263-11EF9FCC715C}" type="sibTrans" cxnId="{2DA01E22-D834-4849-8C07-6993AFB42B22}">
      <dgm:prSet/>
      <dgm:spPr/>
      <dgm:t>
        <a:bodyPr/>
        <a:lstStyle/>
        <a:p>
          <a:endParaRPr lang="en-IN"/>
        </a:p>
      </dgm:t>
    </dgm:pt>
    <dgm:pt modelId="{6C21557D-F4B4-4D20-B728-734DBF3D41C3}">
      <dgm:prSet phldrT="[Text]" custT="1"/>
      <dgm:spPr/>
      <dgm:t>
        <a:bodyPr/>
        <a:lstStyle/>
        <a:p>
          <a:r>
            <a:rPr lang="en-IN" sz="1800" dirty="0"/>
            <a:t>Overview of basic tools and layout settings</a:t>
          </a:r>
        </a:p>
      </dgm:t>
    </dgm:pt>
    <dgm:pt modelId="{4602D814-F2A8-4980-AAAF-511AEC6A8C46}" type="parTrans" cxnId="{C79D166B-90B6-473A-AF45-17658C4B76E0}">
      <dgm:prSet/>
      <dgm:spPr/>
      <dgm:t>
        <a:bodyPr/>
        <a:lstStyle/>
        <a:p>
          <a:endParaRPr lang="en-IN"/>
        </a:p>
      </dgm:t>
    </dgm:pt>
    <dgm:pt modelId="{3FA17D72-AFAF-4ACF-BE62-CB7D0E4DB875}" type="sibTrans" cxnId="{C79D166B-90B6-473A-AF45-17658C4B76E0}">
      <dgm:prSet/>
      <dgm:spPr/>
      <dgm:t>
        <a:bodyPr/>
        <a:lstStyle/>
        <a:p>
          <a:endParaRPr lang="en-IN"/>
        </a:p>
      </dgm:t>
    </dgm:pt>
    <dgm:pt modelId="{4A448702-7CA2-4621-8B5B-1EFB9F287978}">
      <dgm:prSet phldrT="[Text]"/>
      <dgm:spPr/>
      <dgm:t>
        <a:bodyPr/>
        <a:lstStyle/>
        <a:p>
          <a:r>
            <a:rPr lang="en-IN" dirty="0"/>
            <a:t>CIVIL 3D</a:t>
          </a:r>
        </a:p>
      </dgm:t>
    </dgm:pt>
    <dgm:pt modelId="{4769FDC6-CCC8-459A-906D-6811A032D9C2}" type="parTrans" cxnId="{E40914E0-6060-425F-BDFD-C26AACAC74EE}">
      <dgm:prSet/>
      <dgm:spPr/>
      <dgm:t>
        <a:bodyPr/>
        <a:lstStyle/>
        <a:p>
          <a:endParaRPr lang="en-IN"/>
        </a:p>
      </dgm:t>
    </dgm:pt>
    <dgm:pt modelId="{D7E16FD0-CF03-4FE5-BED7-46B654CD77A9}" type="sibTrans" cxnId="{E40914E0-6060-425F-BDFD-C26AACAC74EE}">
      <dgm:prSet/>
      <dgm:spPr/>
      <dgm:t>
        <a:bodyPr/>
        <a:lstStyle/>
        <a:p>
          <a:endParaRPr lang="en-IN"/>
        </a:p>
      </dgm:t>
    </dgm:pt>
    <dgm:pt modelId="{1D2E2AF1-2D3E-4152-B0D6-596A2448D3FF}">
      <dgm:prSet phldrT="[Text]" custT="1"/>
      <dgm:spPr/>
      <dgm:t>
        <a:bodyPr/>
        <a:lstStyle/>
        <a:p>
          <a:pPr>
            <a:buFont typeface="Arial" panose="020B0604020202020204" pitchFamily="34" charset="0"/>
            <a:buChar char="•"/>
          </a:pPr>
          <a:r>
            <a:rPr lang="en-US" sz="1800" dirty="0"/>
            <a:t>Creating and managing </a:t>
          </a:r>
          <a:r>
            <a:rPr lang="en-US" sz="1800" b="1" dirty="0"/>
            <a:t>Data Shortcuts</a:t>
          </a:r>
          <a:endParaRPr lang="en-IN" sz="1800" dirty="0"/>
        </a:p>
      </dgm:t>
    </dgm:pt>
    <dgm:pt modelId="{E9547020-4264-462F-95A8-71BAF45F1B52}" type="parTrans" cxnId="{2157E925-F7B6-4FC4-9AD9-5324E1DE7C59}">
      <dgm:prSet/>
      <dgm:spPr/>
      <dgm:t>
        <a:bodyPr/>
        <a:lstStyle/>
        <a:p>
          <a:endParaRPr lang="en-IN"/>
        </a:p>
      </dgm:t>
    </dgm:pt>
    <dgm:pt modelId="{A9C7A646-3751-4676-B846-9432BF3D937F}" type="sibTrans" cxnId="{2157E925-F7B6-4FC4-9AD9-5324E1DE7C59}">
      <dgm:prSet/>
      <dgm:spPr/>
      <dgm:t>
        <a:bodyPr/>
        <a:lstStyle/>
        <a:p>
          <a:endParaRPr lang="en-IN"/>
        </a:p>
      </dgm:t>
    </dgm:pt>
    <dgm:pt modelId="{28C6217B-78E7-49C5-BD51-2BBFAD7BAAC8}">
      <dgm:prSet phldrT="[Text]"/>
      <dgm:spPr/>
      <dgm:t>
        <a:bodyPr/>
        <a:lstStyle/>
        <a:p>
          <a:r>
            <a:rPr lang="en-IN" dirty="0"/>
            <a:t>OPENROADS</a:t>
          </a:r>
        </a:p>
      </dgm:t>
    </dgm:pt>
    <dgm:pt modelId="{0A0309C8-C127-492B-B8D0-6CAD5A494136}" type="parTrans" cxnId="{0CF06DA4-D33B-41E5-99E3-9A27785131E7}">
      <dgm:prSet/>
      <dgm:spPr/>
      <dgm:t>
        <a:bodyPr/>
        <a:lstStyle/>
        <a:p>
          <a:endParaRPr lang="en-IN"/>
        </a:p>
      </dgm:t>
    </dgm:pt>
    <dgm:pt modelId="{471D3C07-119B-47DF-BBDF-FCFA9FD01E30}" type="sibTrans" cxnId="{0CF06DA4-D33B-41E5-99E3-9A27785131E7}">
      <dgm:prSet/>
      <dgm:spPr/>
      <dgm:t>
        <a:bodyPr/>
        <a:lstStyle/>
        <a:p>
          <a:endParaRPr lang="en-IN"/>
        </a:p>
      </dgm:t>
    </dgm:pt>
    <dgm:pt modelId="{E52E1064-3142-430A-9DED-2335DEA699B4}">
      <dgm:prSet phldrT="[Text]" custT="1"/>
      <dgm:spPr/>
      <dgm:t>
        <a:bodyPr/>
        <a:lstStyle/>
        <a:p>
          <a:pPr>
            <a:buFont typeface="Arial" panose="020B0604020202020204" pitchFamily="34" charset="0"/>
            <a:buChar char="•"/>
          </a:pPr>
          <a:r>
            <a:rPr lang="en-US" sz="1800" dirty="0"/>
            <a:t>Introduction to Open Roads Designer interface</a:t>
          </a:r>
          <a:endParaRPr lang="en-IN" sz="1800" dirty="0"/>
        </a:p>
      </dgm:t>
    </dgm:pt>
    <dgm:pt modelId="{18A8AAB8-ABC3-4BC4-AFF1-FED7929EE3B9}" type="parTrans" cxnId="{09140ACE-A2CD-496E-B594-1F90C6FC1880}">
      <dgm:prSet/>
      <dgm:spPr/>
      <dgm:t>
        <a:bodyPr/>
        <a:lstStyle/>
        <a:p>
          <a:endParaRPr lang="en-IN"/>
        </a:p>
      </dgm:t>
    </dgm:pt>
    <dgm:pt modelId="{7EF10DB7-5B59-4629-9BCB-4C36508B4814}" type="sibTrans" cxnId="{09140ACE-A2CD-496E-B594-1F90C6FC1880}">
      <dgm:prSet/>
      <dgm:spPr/>
      <dgm:t>
        <a:bodyPr/>
        <a:lstStyle/>
        <a:p>
          <a:endParaRPr lang="en-IN"/>
        </a:p>
      </dgm:t>
    </dgm:pt>
    <dgm:pt modelId="{203594D9-A22A-4F15-A72C-AD4FD001D698}">
      <dgm:prSet custT="1"/>
      <dgm:spPr/>
      <dgm:t>
        <a:bodyPr/>
        <a:lstStyle/>
        <a:p>
          <a:pPr>
            <a:buFont typeface="Arial" panose="020B0604020202020204" pitchFamily="34" charset="0"/>
            <a:buChar char="•"/>
          </a:pPr>
          <a:r>
            <a:rPr lang="en-US" sz="1800" dirty="0"/>
            <a:t>Working with </a:t>
          </a:r>
          <a:r>
            <a:rPr lang="en-US" sz="1800" b="1" dirty="0"/>
            <a:t>Points</a:t>
          </a:r>
          <a:r>
            <a:rPr lang="en-US" sz="1800" dirty="0"/>
            <a:t> and </a:t>
          </a:r>
          <a:r>
            <a:rPr lang="en-US" sz="1800" b="1" dirty="0"/>
            <a:t>Surfaces</a:t>
          </a:r>
          <a:endParaRPr lang="en-US" sz="1800" dirty="0"/>
        </a:p>
      </dgm:t>
    </dgm:pt>
    <dgm:pt modelId="{99788DD6-9446-49D6-80EB-4D7DDBDC9B83}" type="parTrans" cxnId="{278F912A-72E2-4D80-AF7A-EDFF0DFEA403}">
      <dgm:prSet/>
      <dgm:spPr/>
      <dgm:t>
        <a:bodyPr/>
        <a:lstStyle/>
        <a:p>
          <a:endParaRPr lang="en-IN"/>
        </a:p>
      </dgm:t>
    </dgm:pt>
    <dgm:pt modelId="{86EAA06B-4F3C-477A-B75A-022CEB557EC1}" type="sibTrans" cxnId="{278F912A-72E2-4D80-AF7A-EDFF0DFEA403}">
      <dgm:prSet/>
      <dgm:spPr/>
      <dgm:t>
        <a:bodyPr/>
        <a:lstStyle/>
        <a:p>
          <a:endParaRPr lang="en-IN"/>
        </a:p>
      </dgm:t>
    </dgm:pt>
    <dgm:pt modelId="{84F40D5B-C2A1-40C5-9D36-262FAAB20D2B}">
      <dgm:prSet custT="1"/>
      <dgm:spPr/>
      <dgm:t>
        <a:bodyPr/>
        <a:lstStyle/>
        <a:p>
          <a:pPr>
            <a:buFont typeface="Arial" panose="020B0604020202020204" pitchFamily="34" charset="0"/>
            <a:buChar char="•"/>
          </a:pPr>
          <a:r>
            <a:rPr lang="en-US" sz="1800" dirty="0"/>
            <a:t>Designing </a:t>
          </a:r>
          <a:r>
            <a:rPr lang="en-US" sz="1800" b="1" dirty="0"/>
            <a:t>Horizontal and Vertical Alignments</a:t>
          </a:r>
          <a:endParaRPr lang="en-US" sz="1800" dirty="0"/>
        </a:p>
      </dgm:t>
    </dgm:pt>
    <dgm:pt modelId="{6C8F911F-EECE-405D-9631-D63E8203C137}" type="parTrans" cxnId="{D5426E61-462B-459D-A266-48E221A47D64}">
      <dgm:prSet/>
      <dgm:spPr/>
      <dgm:t>
        <a:bodyPr/>
        <a:lstStyle/>
        <a:p>
          <a:endParaRPr lang="en-IN"/>
        </a:p>
      </dgm:t>
    </dgm:pt>
    <dgm:pt modelId="{8B941431-CDEE-4649-84D7-DC3237806E43}" type="sibTrans" cxnId="{D5426E61-462B-459D-A266-48E221A47D64}">
      <dgm:prSet/>
      <dgm:spPr/>
      <dgm:t>
        <a:bodyPr/>
        <a:lstStyle/>
        <a:p>
          <a:endParaRPr lang="en-IN"/>
        </a:p>
      </dgm:t>
    </dgm:pt>
    <dgm:pt modelId="{C487D2F1-873D-48FA-BDC6-779E4EFC7BD8}">
      <dgm:prSet custT="1"/>
      <dgm:spPr/>
      <dgm:t>
        <a:bodyPr/>
        <a:lstStyle/>
        <a:p>
          <a:pPr>
            <a:buFont typeface="Arial" panose="020B0604020202020204" pitchFamily="34" charset="0"/>
            <a:buChar char="•"/>
          </a:pPr>
          <a:r>
            <a:rPr lang="en-IN" sz="1800" dirty="0"/>
            <a:t>Building </a:t>
          </a:r>
          <a:r>
            <a:rPr lang="en-IN" sz="1800" b="1" dirty="0"/>
            <a:t>Assemblies</a:t>
          </a:r>
          <a:r>
            <a:rPr lang="en-IN" sz="1800" dirty="0"/>
            <a:t> and </a:t>
          </a:r>
          <a:r>
            <a:rPr lang="en-IN" sz="1800" b="1" dirty="0"/>
            <a:t>Subassemblies</a:t>
          </a:r>
          <a:endParaRPr lang="en-IN" sz="1800" dirty="0"/>
        </a:p>
      </dgm:t>
    </dgm:pt>
    <dgm:pt modelId="{5628E9DB-E006-4BDC-AF14-3340ABBF8D43}" type="parTrans" cxnId="{98AF69CF-2953-42A6-9DAF-88130E4B982F}">
      <dgm:prSet/>
      <dgm:spPr/>
      <dgm:t>
        <a:bodyPr/>
        <a:lstStyle/>
        <a:p>
          <a:endParaRPr lang="en-IN"/>
        </a:p>
      </dgm:t>
    </dgm:pt>
    <dgm:pt modelId="{C1F3DBBC-E431-46AD-8CCF-11D1C838E417}" type="sibTrans" cxnId="{98AF69CF-2953-42A6-9DAF-88130E4B982F}">
      <dgm:prSet/>
      <dgm:spPr/>
      <dgm:t>
        <a:bodyPr/>
        <a:lstStyle/>
        <a:p>
          <a:endParaRPr lang="en-IN"/>
        </a:p>
      </dgm:t>
    </dgm:pt>
    <dgm:pt modelId="{D52F35BE-B787-452B-9098-5F5FFF691D06}">
      <dgm:prSet custT="1"/>
      <dgm:spPr/>
      <dgm:t>
        <a:bodyPr/>
        <a:lstStyle/>
        <a:p>
          <a:pPr>
            <a:buFont typeface="Arial" panose="020B0604020202020204" pitchFamily="34" charset="0"/>
            <a:buChar char="•"/>
          </a:pPr>
          <a:r>
            <a:rPr lang="en-US" sz="1800" b="1" dirty="0"/>
            <a:t>Corridor Modeling</a:t>
          </a:r>
          <a:r>
            <a:rPr lang="en-US" sz="1800" dirty="0"/>
            <a:t> </a:t>
          </a:r>
        </a:p>
      </dgm:t>
    </dgm:pt>
    <dgm:pt modelId="{4A59B20B-D0FF-404D-A113-46BC05555011}" type="parTrans" cxnId="{99A7143D-F426-4759-8147-DE48243BFD80}">
      <dgm:prSet/>
      <dgm:spPr/>
      <dgm:t>
        <a:bodyPr/>
        <a:lstStyle/>
        <a:p>
          <a:endParaRPr lang="en-IN"/>
        </a:p>
      </dgm:t>
    </dgm:pt>
    <dgm:pt modelId="{3571F16F-B6BC-458E-A70B-B8EADF91C385}" type="sibTrans" cxnId="{99A7143D-F426-4759-8147-DE48243BFD80}">
      <dgm:prSet/>
      <dgm:spPr/>
      <dgm:t>
        <a:bodyPr/>
        <a:lstStyle/>
        <a:p>
          <a:endParaRPr lang="en-IN"/>
        </a:p>
      </dgm:t>
    </dgm:pt>
    <dgm:pt modelId="{69112DD1-ED5D-4343-BEA0-767570E0A2C4}">
      <dgm:prSet custT="1"/>
      <dgm:spPr/>
      <dgm:t>
        <a:bodyPr/>
        <a:lstStyle/>
        <a:p>
          <a:pPr>
            <a:buFont typeface="Arial" panose="020B0604020202020204" pitchFamily="34" charset="0"/>
            <a:buChar char="•"/>
          </a:pPr>
          <a:r>
            <a:rPr lang="en-US" sz="1800" dirty="0"/>
            <a:t>Creating </a:t>
          </a:r>
          <a:r>
            <a:rPr lang="en-US" sz="1800" b="1" dirty="0"/>
            <a:t>terrains, horizontal and vertical alignment and corridors</a:t>
          </a:r>
        </a:p>
      </dgm:t>
    </dgm:pt>
    <dgm:pt modelId="{FE722731-5C6C-476E-83F5-A671AD46DA71}" type="parTrans" cxnId="{D836EE72-65C4-4AC8-96D2-FDE346B90BFC}">
      <dgm:prSet/>
      <dgm:spPr/>
      <dgm:t>
        <a:bodyPr/>
        <a:lstStyle/>
        <a:p>
          <a:endParaRPr lang="en-IN"/>
        </a:p>
      </dgm:t>
    </dgm:pt>
    <dgm:pt modelId="{6E044743-0A41-457E-91A1-1D89DF52B49B}" type="sibTrans" cxnId="{D836EE72-65C4-4AC8-96D2-FDE346B90BFC}">
      <dgm:prSet/>
      <dgm:spPr/>
      <dgm:t>
        <a:bodyPr/>
        <a:lstStyle/>
        <a:p>
          <a:endParaRPr lang="en-IN"/>
        </a:p>
      </dgm:t>
    </dgm:pt>
    <dgm:pt modelId="{7D0FE16C-8B88-40CC-A06F-8FF42E5166DA}" type="pres">
      <dgm:prSet presAssocID="{E695C06E-2D0E-4C16-81EE-79F299E00FC0}" presName="linear" presStyleCnt="0">
        <dgm:presLayoutVars>
          <dgm:dir/>
          <dgm:animLvl val="lvl"/>
          <dgm:resizeHandles val="exact"/>
        </dgm:presLayoutVars>
      </dgm:prSet>
      <dgm:spPr/>
    </dgm:pt>
    <dgm:pt modelId="{938FE824-55AD-4375-BF27-5094893F1556}" type="pres">
      <dgm:prSet presAssocID="{04930F1E-EB89-4F68-831A-C05AF6A044D6}" presName="parentLin" presStyleCnt="0"/>
      <dgm:spPr/>
    </dgm:pt>
    <dgm:pt modelId="{602CC657-2A12-4FCC-B431-4EBB9C8B13DC}" type="pres">
      <dgm:prSet presAssocID="{04930F1E-EB89-4F68-831A-C05AF6A044D6}" presName="parentLeftMargin" presStyleLbl="node1" presStyleIdx="0" presStyleCnt="3"/>
      <dgm:spPr/>
    </dgm:pt>
    <dgm:pt modelId="{D74E18C2-7519-4AC5-A924-9041C1DD3EAE}" type="pres">
      <dgm:prSet presAssocID="{04930F1E-EB89-4F68-831A-C05AF6A044D6}" presName="parentText" presStyleLbl="node1" presStyleIdx="0" presStyleCnt="3">
        <dgm:presLayoutVars>
          <dgm:chMax val="0"/>
          <dgm:bulletEnabled val="1"/>
        </dgm:presLayoutVars>
      </dgm:prSet>
      <dgm:spPr/>
    </dgm:pt>
    <dgm:pt modelId="{DCC9CADD-1489-4306-BF4D-030E6F7899F3}" type="pres">
      <dgm:prSet presAssocID="{04930F1E-EB89-4F68-831A-C05AF6A044D6}" presName="negativeSpace" presStyleCnt="0"/>
      <dgm:spPr/>
    </dgm:pt>
    <dgm:pt modelId="{783BF2E2-60ED-47E5-8242-7F3F956EED20}" type="pres">
      <dgm:prSet presAssocID="{04930F1E-EB89-4F68-831A-C05AF6A044D6}" presName="childText" presStyleLbl="conFgAcc1" presStyleIdx="0" presStyleCnt="3">
        <dgm:presLayoutVars>
          <dgm:bulletEnabled val="1"/>
        </dgm:presLayoutVars>
      </dgm:prSet>
      <dgm:spPr/>
    </dgm:pt>
    <dgm:pt modelId="{57B9389E-1DF7-4CB5-B790-55E9DB25C811}" type="pres">
      <dgm:prSet presAssocID="{E2E90953-D389-436C-B263-11EF9FCC715C}" presName="spaceBetweenRectangles" presStyleCnt="0"/>
      <dgm:spPr/>
    </dgm:pt>
    <dgm:pt modelId="{00D4D04C-F89B-4F31-81E5-EC9678CA30A1}" type="pres">
      <dgm:prSet presAssocID="{4A448702-7CA2-4621-8B5B-1EFB9F287978}" presName="parentLin" presStyleCnt="0"/>
      <dgm:spPr/>
    </dgm:pt>
    <dgm:pt modelId="{DEA4A827-CBA3-42BC-A858-1B74167F506B}" type="pres">
      <dgm:prSet presAssocID="{4A448702-7CA2-4621-8B5B-1EFB9F287978}" presName="parentLeftMargin" presStyleLbl="node1" presStyleIdx="0" presStyleCnt="3"/>
      <dgm:spPr/>
    </dgm:pt>
    <dgm:pt modelId="{4A20DE3D-6903-44A3-B635-E36B4F1B27D3}" type="pres">
      <dgm:prSet presAssocID="{4A448702-7CA2-4621-8B5B-1EFB9F287978}" presName="parentText" presStyleLbl="node1" presStyleIdx="1" presStyleCnt="3">
        <dgm:presLayoutVars>
          <dgm:chMax val="0"/>
          <dgm:bulletEnabled val="1"/>
        </dgm:presLayoutVars>
      </dgm:prSet>
      <dgm:spPr/>
    </dgm:pt>
    <dgm:pt modelId="{FE04E782-14ED-40E6-8B90-117B27428BE9}" type="pres">
      <dgm:prSet presAssocID="{4A448702-7CA2-4621-8B5B-1EFB9F287978}" presName="negativeSpace" presStyleCnt="0"/>
      <dgm:spPr/>
    </dgm:pt>
    <dgm:pt modelId="{04CAAFF3-B40A-4F05-AB52-E4AC2A5147DE}" type="pres">
      <dgm:prSet presAssocID="{4A448702-7CA2-4621-8B5B-1EFB9F287978}" presName="childText" presStyleLbl="conFgAcc1" presStyleIdx="1" presStyleCnt="3">
        <dgm:presLayoutVars>
          <dgm:bulletEnabled val="1"/>
        </dgm:presLayoutVars>
      </dgm:prSet>
      <dgm:spPr/>
    </dgm:pt>
    <dgm:pt modelId="{20481DC8-3E67-4227-B6B8-244E1CF21FD9}" type="pres">
      <dgm:prSet presAssocID="{D7E16FD0-CF03-4FE5-BED7-46B654CD77A9}" presName="spaceBetweenRectangles" presStyleCnt="0"/>
      <dgm:spPr/>
    </dgm:pt>
    <dgm:pt modelId="{A52B0BD3-15DC-4D0F-9D35-8512EA642DDD}" type="pres">
      <dgm:prSet presAssocID="{28C6217B-78E7-49C5-BD51-2BBFAD7BAAC8}" presName="parentLin" presStyleCnt="0"/>
      <dgm:spPr/>
    </dgm:pt>
    <dgm:pt modelId="{15D8A861-DE17-40D5-83F1-407FB7805921}" type="pres">
      <dgm:prSet presAssocID="{28C6217B-78E7-49C5-BD51-2BBFAD7BAAC8}" presName="parentLeftMargin" presStyleLbl="node1" presStyleIdx="1" presStyleCnt="3"/>
      <dgm:spPr/>
    </dgm:pt>
    <dgm:pt modelId="{4BBFB2CA-8267-461C-B53E-6A6F5CF46F14}" type="pres">
      <dgm:prSet presAssocID="{28C6217B-78E7-49C5-BD51-2BBFAD7BAAC8}" presName="parentText" presStyleLbl="node1" presStyleIdx="2" presStyleCnt="3">
        <dgm:presLayoutVars>
          <dgm:chMax val="0"/>
          <dgm:bulletEnabled val="1"/>
        </dgm:presLayoutVars>
      </dgm:prSet>
      <dgm:spPr/>
    </dgm:pt>
    <dgm:pt modelId="{4A325D9F-ABE6-4C99-A062-CB6E7D10BC7B}" type="pres">
      <dgm:prSet presAssocID="{28C6217B-78E7-49C5-BD51-2BBFAD7BAAC8}" presName="negativeSpace" presStyleCnt="0"/>
      <dgm:spPr/>
    </dgm:pt>
    <dgm:pt modelId="{BA1669D2-F718-4A61-A5D6-994C00A5897F}" type="pres">
      <dgm:prSet presAssocID="{28C6217B-78E7-49C5-BD51-2BBFAD7BAAC8}" presName="childText" presStyleLbl="conFgAcc1" presStyleIdx="2" presStyleCnt="3">
        <dgm:presLayoutVars>
          <dgm:bulletEnabled val="1"/>
        </dgm:presLayoutVars>
      </dgm:prSet>
      <dgm:spPr/>
    </dgm:pt>
  </dgm:ptLst>
  <dgm:cxnLst>
    <dgm:cxn modelId="{2DA01E22-D834-4849-8C07-6993AFB42B22}" srcId="{E695C06E-2D0E-4C16-81EE-79F299E00FC0}" destId="{04930F1E-EB89-4F68-831A-C05AF6A044D6}" srcOrd="0" destOrd="0" parTransId="{35F5A3ED-FC19-408C-B632-D827F9BAC007}" sibTransId="{E2E90953-D389-436C-B263-11EF9FCC715C}"/>
    <dgm:cxn modelId="{2157E925-F7B6-4FC4-9AD9-5324E1DE7C59}" srcId="{4A448702-7CA2-4621-8B5B-1EFB9F287978}" destId="{1D2E2AF1-2D3E-4152-B0D6-596A2448D3FF}" srcOrd="0" destOrd="0" parTransId="{E9547020-4264-462F-95A8-71BAF45F1B52}" sibTransId="{A9C7A646-3751-4676-B846-9432BF3D937F}"/>
    <dgm:cxn modelId="{278F912A-72E2-4D80-AF7A-EDFF0DFEA403}" srcId="{4A448702-7CA2-4621-8B5B-1EFB9F287978}" destId="{203594D9-A22A-4F15-A72C-AD4FD001D698}" srcOrd="1" destOrd="0" parTransId="{99788DD6-9446-49D6-80EB-4D7DDBDC9B83}" sibTransId="{86EAA06B-4F3C-477A-B75A-022CEB557EC1}"/>
    <dgm:cxn modelId="{CCD0DE2B-0B29-4F27-A8DD-BB08DE7463AF}" type="presOf" srcId="{4A448702-7CA2-4621-8B5B-1EFB9F287978}" destId="{DEA4A827-CBA3-42BC-A858-1B74167F506B}" srcOrd="0" destOrd="0" presId="urn:microsoft.com/office/officeart/2005/8/layout/list1"/>
    <dgm:cxn modelId="{F8B42F38-F5B9-4E76-A862-D69409B06B97}" type="presOf" srcId="{04930F1E-EB89-4F68-831A-C05AF6A044D6}" destId="{602CC657-2A12-4FCC-B431-4EBB9C8B13DC}" srcOrd="0" destOrd="0" presId="urn:microsoft.com/office/officeart/2005/8/layout/list1"/>
    <dgm:cxn modelId="{99A7143D-F426-4759-8147-DE48243BFD80}" srcId="{4A448702-7CA2-4621-8B5B-1EFB9F287978}" destId="{D52F35BE-B787-452B-9098-5F5FFF691D06}" srcOrd="4" destOrd="0" parTransId="{4A59B20B-D0FF-404D-A113-46BC05555011}" sibTransId="{3571F16F-B6BC-458E-A70B-B8EADF91C385}"/>
    <dgm:cxn modelId="{D5426E61-462B-459D-A266-48E221A47D64}" srcId="{4A448702-7CA2-4621-8B5B-1EFB9F287978}" destId="{84F40D5B-C2A1-40C5-9D36-262FAAB20D2B}" srcOrd="2" destOrd="0" parTransId="{6C8F911F-EECE-405D-9631-D63E8203C137}" sibTransId="{8B941431-CDEE-4649-84D7-DC3237806E43}"/>
    <dgm:cxn modelId="{56D5B967-930E-496D-AEE0-6537E1F2DF9B}" type="presOf" srcId="{84F40D5B-C2A1-40C5-9D36-262FAAB20D2B}" destId="{04CAAFF3-B40A-4F05-AB52-E4AC2A5147DE}" srcOrd="0" destOrd="2" presId="urn:microsoft.com/office/officeart/2005/8/layout/list1"/>
    <dgm:cxn modelId="{4B97E248-6711-4C54-ADC6-FA36BF245282}" type="presOf" srcId="{D52F35BE-B787-452B-9098-5F5FFF691D06}" destId="{04CAAFF3-B40A-4F05-AB52-E4AC2A5147DE}" srcOrd="0" destOrd="4" presId="urn:microsoft.com/office/officeart/2005/8/layout/list1"/>
    <dgm:cxn modelId="{2F488869-054A-48C3-9F5C-F14BE1E7E469}" type="presOf" srcId="{28C6217B-78E7-49C5-BD51-2BBFAD7BAAC8}" destId="{15D8A861-DE17-40D5-83F1-407FB7805921}" srcOrd="0" destOrd="0" presId="urn:microsoft.com/office/officeart/2005/8/layout/list1"/>
    <dgm:cxn modelId="{C79D166B-90B6-473A-AF45-17658C4B76E0}" srcId="{04930F1E-EB89-4F68-831A-C05AF6A044D6}" destId="{6C21557D-F4B4-4D20-B728-734DBF3D41C3}" srcOrd="0" destOrd="0" parTransId="{4602D814-F2A8-4980-AAAF-511AEC6A8C46}" sibTransId="{3FA17D72-AFAF-4ACF-BE62-CB7D0E4DB875}"/>
    <dgm:cxn modelId="{FCED5A4D-6331-4889-B367-C5FAFC66A4E4}" type="presOf" srcId="{4A448702-7CA2-4621-8B5B-1EFB9F287978}" destId="{4A20DE3D-6903-44A3-B635-E36B4F1B27D3}" srcOrd="1" destOrd="0" presId="urn:microsoft.com/office/officeart/2005/8/layout/list1"/>
    <dgm:cxn modelId="{D836EE72-65C4-4AC8-96D2-FDE346B90BFC}" srcId="{28C6217B-78E7-49C5-BD51-2BBFAD7BAAC8}" destId="{69112DD1-ED5D-4343-BEA0-767570E0A2C4}" srcOrd="1" destOrd="0" parTransId="{FE722731-5C6C-476E-83F5-A671AD46DA71}" sibTransId="{6E044743-0A41-457E-91A1-1D89DF52B49B}"/>
    <dgm:cxn modelId="{3B72F372-0780-4B5E-A165-54FBE6EC6D7A}" type="presOf" srcId="{1D2E2AF1-2D3E-4152-B0D6-596A2448D3FF}" destId="{04CAAFF3-B40A-4F05-AB52-E4AC2A5147DE}" srcOrd="0" destOrd="0" presId="urn:microsoft.com/office/officeart/2005/8/layout/list1"/>
    <dgm:cxn modelId="{D8686174-7300-4FB0-9C0D-823B61BFB3AE}" type="presOf" srcId="{203594D9-A22A-4F15-A72C-AD4FD001D698}" destId="{04CAAFF3-B40A-4F05-AB52-E4AC2A5147DE}" srcOrd="0" destOrd="1" presId="urn:microsoft.com/office/officeart/2005/8/layout/list1"/>
    <dgm:cxn modelId="{C5483758-7926-4443-BC1B-308ACA52A825}" type="presOf" srcId="{E695C06E-2D0E-4C16-81EE-79F299E00FC0}" destId="{7D0FE16C-8B88-40CC-A06F-8FF42E5166DA}" srcOrd="0" destOrd="0" presId="urn:microsoft.com/office/officeart/2005/8/layout/list1"/>
    <dgm:cxn modelId="{D20AC08A-AE61-4AE2-A91F-ED08043ABFC6}" type="presOf" srcId="{E52E1064-3142-430A-9DED-2335DEA699B4}" destId="{BA1669D2-F718-4A61-A5D6-994C00A5897F}" srcOrd="0" destOrd="0" presId="urn:microsoft.com/office/officeart/2005/8/layout/list1"/>
    <dgm:cxn modelId="{0CF06DA4-D33B-41E5-99E3-9A27785131E7}" srcId="{E695C06E-2D0E-4C16-81EE-79F299E00FC0}" destId="{28C6217B-78E7-49C5-BD51-2BBFAD7BAAC8}" srcOrd="2" destOrd="0" parTransId="{0A0309C8-C127-492B-B8D0-6CAD5A494136}" sibTransId="{471D3C07-119B-47DF-BBDF-FCFA9FD01E30}"/>
    <dgm:cxn modelId="{EC058CA4-75D1-4E1A-8BA4-F4538CA7F244}" type="presOf" srcId="{28C6217B-78E7-49C5-BD51-2BBFAD7BAAC8}" destId="{4BBFB2CA-8267-461C-B53E-6A6F5CF46F14}" srcOrd="1" destOrd="0" presId="urn:microsoft.com/office/officeart/2005/8/layout/list1"/>
    <dgm:cxn modelId="{901AEAA7-50E3-4D82-9D1B-4B612D310B65}" type="presOf" srcId="{C487D2F1-873D-48FA-BDC6-779E4EFC7BD8}" destId="{04CAAFF3-B40A-4F05-AB52-E4AC2A5147DE}" srcOrd="0" destOrd="3" presId="urn:microsoft.com/office/officeart/2005/8/layout/list1"/>
    <dgm:cxn modelId="{09140ACE-A2CD-496E-B594-1F90C6FC1880}" srcId="{28C6217B-78E7-49C5-BD51-2BBFAD7BAAC8}" destId="{E52E1064-3142-430A-9DED-2335DEA699B4}" srcOrd="0" destOrd="0" parTransId="{18A8AAB8-ABC3-4BC4-AFF1-FED7929EE3B9}" sibTransId="{7EF10DB7-5B59-4629-9BCB-4C36508B4814}"/>
    <dgm:cxn modelId="{98AF69CF-2953-42A6-9DAF-88130E4B982F}" srcId="{4A448702-7CA2-4621-8B5B-1EFB9F287978}" destId="{C487D2F1-873D-48FA-BDC6-779E4EFC7BD8}" srcOrd="3" destOrd="0" parTransId="{5628E9DB-E006-4BDC-AF14-3340ABBF8D43}" sibTransId="{C1F3DBBC-E431-46AD-8CCF-11D1C838E417}"/>
    <dgm:cxn modelId="{02AC0ED5-DBFB-4EC4-8C0B-A35A2722A48F}" type="presOf" srcId="{69112DD1-ED5D-4343-BEA0-767570E0A2C4}" destId="{BA1669D2-F718-4A61-A5D6-994C00A5897F}" srcOrd="0" destOrd="1" presId="urn:microsoft.com/office/officeart/2005/8/layout/list1"/>
    <dgm:cxn modelId="{E40914E0-6060-425F-BDFD-C26AACAC74EE}" srcId="{E695C06E-2D0E-4C16-81EE-79F299E00FC0}" destId="{4A448702-7CA2-4621-8B5B-1EFB9F287978}" srcOrd="1" destOrd="0" parTransId="{4769FDC6-CCC8-459A-906D-6811A032D9C2}" sibTransId="{D7E16FD0-CF03-4FE5-BED7-46B654CD77A9}"/>
    <dgm:cxn modelId="{F60D7AEB-16A9-4A5E-A2E7-FD393685E6AB}" type="presOf" srcId="{04930F1E-EB89-4F68-831A-C05AF6A044D6}" destId="{D74E18C2-7519-4AC5-A924-9041C1DD3EAE}" srcOrd="1" destOrd="0" presId="urn:microsoft.com/office/officeart/2005/8/layout/list1"/>
    <dgm:cxn modelId="{93F443F6-B150-4CBC-8D8E-8506E45D57F4}" type="presOf" srcId="{6C21557D-F4B4-4D20-B728-734DBF3D41C3}" destId="{783BF2E2-60ED-47E5-8242-7F3F956EED20}" srcOrd="0" destOrd="0" presId="urn:microsoft.com/office/officeart/2005/8/layout/list1"/>
    <dgm:cxn modelId="{05E84BAE-99D2-4B0A-89D7-D53C253E4A68}" type="presParOf" srcId="{7D0FE16C-8B88-40CC-A06F-8FF42E5166DA}" destId="{938FE824-55AD-4375-BF27-5094893F1556}" srcOrd="0" destOrd="0" presId="urn:microsoft.com/office/officeart/2005/8/layout/list1"/>
    <dgm:cxn modelId="{E7D5977B-BAEC-4612-9923-D977331A495A}" type="presParOf" srcId="{938FE824-55AD-4375-BF27-5094893F1556}" destId="{602CC657-2A12-4FCC-B431-4EBB9C8B13DC}" srcOrd="0" destOrd="0" presId="urn:microsoft.com/office/officeart/2005/8/layout/list1"/>
    <dgm:cxn modelId="{68B25087-38EC-4D9C-BC2D-89BBD9C5EE7B}" type="presParOf" srcId="{938FE824-55AD-4375-BF27-5094893F1556}" destId="{D74E18C2-7519-4AC5-A924-9041C1DD3EAE}" srcOrd="1" destOrd="0" presId="urn:microsoft.com/office/officeart/2005/8/layout/list1"/>
    <dgm:cxn modelId="{6B611EF5-6EBB-456C-BF20-5DA5472B28C0}" type="presParOf" srcId="{7D0FE16C-8B88-40CC-A06F-8FF42E5166DA}" destId="{DCC9CADD-1489-4306-BF4D-030E6F7899F3}" srcOrd="1" destOrd="0" presId="urn:microsoft.com/office/officeart/2005/8/layout/list1"/>
    <dgm:cxn modelId="{85748429-8539-48C7-8F6C-5820148216A3}" type="presParOf" srcId="{7D0FE16C-8B88-40CC-A06F-8FF42E5166DA}" destId="{783BF2E2-60ED-47E5-8242-7F3F956EED20}" srcOrd="2" destOrd="0" presId="urn:microsoft.com/office/officeart/2005/8/layout/list1"/>
    <dgm:cxn modelId="{D5E4D714-34FB-46B0-AFDB-1FBD8C7454D7}" type="presParOf" srcId="{7D0FE16C-8B88-40CC-A06F-8FF42E5166DA}" destId="{57B9389E-1DF7-4CB5-B790-55E9DB25C811}" srcOrd="3" destOrd="0" presId="urn:microsoft.com/office/officeart/2005/8/layout/list1"/>
    <dgm:cxn modelId="{CD696CEB-031C-49B3-829F-AB8ADD7B7654}" type="presParOf" srcId="{7D0FE16C-8B88-40CC-A06F-8FF42E5166DA}" destId="{00D4D04C-F89B-4F31-81E5-EC9678CA30A1}" srcOrd="4" destOrd="0" presId="urn:microsoft.com/office/officeart/2005/8/layout/list1"/>
    <dgm:cxn modelId="{75E6B293-77E7-4334-8658-39D7B150730A}" type="presParOf" srcId="{00D4D04C-F89B-4F31-81E5-EC9678CA30A1}" destId="{DEA4A827-CBA3-42BC-A858-1B74167F506B}" srcOrd="0" destOrd="0" presId="urn:microsoft.com/office/officeart/2005/8/layout/list1"/>
    <dgm:cxn modelId="{015C3E0F-EE36-4355-BEF8-9FA10FD667E9}" type="presParOf" srcId="{00D4D04C-F89B-4F31-81E5-EC9678CA30A1}" destId="{4A20DE3D-6903-44A3-B635-E36B4F1B27D3}" srcOrd="1" destOrd="0" presId="urn:microsoft.com/office/officeart/2005/8/layout/list1"/>
    <dgm:cxn modelId="{7D1B9E56-98EC-470A-BACF-2845C36D387A}" type="presParOf" srcId="{7D0FE16C-8B88-40CC-A06F-8FF42E5166DA}" destId="{FE04E782-14ED-40E6-8B90-117B27428BE9}" srcOrd="5" destOrd="0" presId="urn:microsoft.com/office/officeart/2005/8/layout/list1"/>
    <dgm:cxn modelId="{EC59942A-0778-4D4B-B8F6-D062DD39CFB5}" type="presParOf" srcId="{7D0FE16C-8B88-40CC-A06F-8FF42E5166DA}" destId="{04CAAFF3-B40A-4F05-AB52-E4AC2A5147DE}" srcOrd="6" destOrd="0" presId="urn:microsoft.com/office/officeart/2005/8/layout/list1"/>
    <dgm:cxn modelId="{7026B539-0F5F-43CE-BE8C-BAC668D1E083}" type="presParOf" srcId="{7D0FE16C-8B88-40CC-A06F-8FF42E5166DA}" destId="{20481DC8-3E67-4227-B6B8-244E1CF21FD9}" srcOrd="7" destOrd="0" presId="urn:microsoft.com/office/officeart/2005/8/layout/list1"/>
    <dgm:cxn modelId="{6F8571D9-38B8-4476-8F32-B36C8DAAD2B0}" type="presParOf" srcId="{7D0FE16C-8B88-40CC-A06F-8FF42E5166DA}" destId="{A52B0BD3-15DC-4D0F-9D35-8512EA642DDD}" srcOrd="8" destOrd="0" presId="urn:microsoft.com/office/officeart/2005/8/layout/list1"/>
    <dgm:cxn modelId="{237812F0-7064-4E43-B04E-5946A206BFD7}" type="presParOf" srcId="{A52B0BD3-15DC-4D0F-9D35-8512EA642DDD}" destId="{15D8A861-DE17-40D5-83F1-407FB7805921}" srcOrd="0" destOrd="0" presId="urn:microsoft.com/office/officeart/2005/8/layout/list1"/>
    <dgm:cxn modelId="{3B2315DD-17AF-4760-9AAA-429FB8A16FF2}" type="presParOf" srcId="{A52B0BD3-15DC-4D0F-9D35-8512EA642DDD}" destId="{4BBFB2CA-8267-461C-B53E-6A6F5CF46F14}" srcOrd="1" destOrd="0" presId="urn:microsoft.com/office/officeart/2005/8/layout/list1"/>
    <dgm:cxn modelId="{5C9B5F53-87A5-4AD6-852E-EA822A888B3E}" type="presParOf" srcId="{7D0FE16C-8B88-40CC-A06F-8FF42E5166DA}" destId="{4A325D9F-ABE6-4C99-A062-CB6E7D10BC7B}" srcOrd="9" destOrd="0" presId="urn:microsoft.com/office/officeart/2005/8/layout/list1"/>
    <dgm:cxn modelId="{5BD531F4-8D2D-4B57-921A-2BCB35A0C93B}" type="presParOf" srcId="{7D0FE16C-8B88-40CC-A06F-8FF42E5166DA}" destId="{BA1669D2-F718-4A61-A5D6-994C00A5897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9D887A-EC71-4F37-893D-6D8D55A11503}" type="doc">
      <dgm:prSet loTypeId="urn:microsoft.com/office/officeart/2005/8/layout/vProcess5" loCatId="process" qsTypeId="urn:microsoft.com/office/officeart/2005/8/quickstyle/simple1" qsCatId="simple" csTypeId="urn:microsoft.com/office/officeart/2005/8/colors/colorful2" csCatId="colorful" phldr="1"/>
      <dgm:spPr/>
    </dgm:pt>
    <dgm:pt modelId="{908E5D4F-E7D1-4EC5-B8F3-36471CCC6FB9}">
      <dgm:prSet phldrT="[Text]" custT="1"/>
      <dgm:spPr/>
      <dgm:t>
        <a:bodyPr/>
        <a:lstStyle/>
        <a:p>
          <a:pPr algn="ctr"/>
          <a:r>
            <a:rPr lang="en-IN" sz="2400" dirty="0"/>
            <a:t>HORIZONTAL ALIGNMENT</a:t>
          </a:r>
        </a:p>
      </dgm:t>
    </dgm:pt>
    <dgm:pt modelId="{19520DA3-A1CA-4407-A7FA-1EBC0C934CA0}" type="parTrans" cxnId="{D54F1C04-6D03-4F95-AC36-6CC6258C0D17}">
      <dgm:prSet/>
      <dgm:spPr/>
      <dgm:t>
        <a:bodyPr/>
        <a:lstStyle/>
        <a:p>
          <a:endParaRPr lang="en-IN"/>
        </a:p>
      </dgm:t>
    </dgm:pt>
    <dgm:pt modelId="{3347CFB2-955C-4242-AD7A-B2714DFF89A6}" type="sibTrans" cxnId="{D54F1C04-6D03-4F95-AC36-6CC6258C0D17}">
      <dgm:prSet/>
      <dgm:spPr/>
      <dgm:t>
        <a:bodyPr/>
        <a:lstStyle/>
        <a:p>
          <a:endParaRPr lang="en-IN"/>
        </a:p>
      </dgm:t>
    </dgm:pt>
    <dgm:pt modelId="{7ABB24BB-CD0C-4E47-ACB1-E309217ED9BE}">
      <dgm:prSet phldrT="[Text]" custT="1"/>
      <dgm:spPr/>
      <dgm:t>
        <a:bodyPr/>
        <a:lstStyle/>
        <a:p>
          <a:pPr algn="ctr"/>
          <a:r>
            <a:rPr lang="en-IN" sz="2400" dirty="0"/>
            <a:t>VERTICAL ALIGNMENT</a:t>
          </a:r>
        </a:p>
      </dgm:t>
    </dgm:pt>
    <dgm:pt modelId="{A6280F60-0B6D-4C45-9544-D4C855BF75AC}" type="parTrans" cxnId="{993AD907-747F-499B-99EE-A25C8EF145DF}">
      <dgm:prSet/>
      <dgm:spPr/>
      <dgm:t>
        <a:bodyPr/>
        <a:lstStyle/>
        <a:p>
          <a:endParaRPr lang="en-IN"/>
        </a:p>
      </dgm:t>
    </dgm:pt>
    <dgm:pt modelId="{DD22A58E-405A-4B77-8C4B-6A8F88BF1CD9}" type="sibTrans" cxnId="{993AD907-747F-499B-99EE-A25C8EF145DF}">
      <dgm:prSet/>
      <dgm:spPr/>
      <dgm:t>
        <a:bodyPr/>
        <a:lstStyle/>
        <a:p>
          <a:endParaRPr lang="en-IN"/>
        </a:p>
      </dgm:t>
    </dgm:pt>
    <dgm:pt modelId="{954B2C1B-1637-4428-8C3A-499E7CF9A337}">
      <dgm:prSet phldrT="[Text]" custT="1"/>
      <dgm:spPr/>
      <dgm:t>
        <a:bodyPr/>
        <a:lstStyle/>
        <a:p>
          <a:pPr algn="ctr"/>
          <a:r>
            <a:rPr lang="en-IN" sz="2400" dirty="0"/>
            <a:t>ASSEMBLIES &amp; SUB-ASSEMBLIES </a:t>
          </a:r>
        </a:p>
      </dgm:t>
    </dgm:pt>
    <dgm:pt modelId="{8BADBBC5-746E-4D79-9BAB-E9290A767606}" type="parTrans" cxnId="{8336ACB4-7AAA-4564-9403-104C813F4DCB}">
      <dgm:prSet/>
      <dgm:spPr/>
      <dgm:t>
        <a:bodyPr/>
        <a:lstStyle/>
        <a:p>
          <a:endParaRPr lang="en-IN"/>
        </a:p>
      </dgm:t>
    </dgm:pt>
    <dgm:pt modelId="{39903D52-AD49-499C-B61A-56A10075179D}" type="sibTrans" cxnId="{8336ACB4-7AAA-4564-9403-104C813F4DCB}">
      <dgm:prSet/>
      <dgm:spPr/>
      <dgm:t>
        <a:bodyPr/>
        <a:lstStyle/>
        <a:p>
          <a:endParaRPr lang="en-IN"/>
        </a:p>
      </dgm:t>
    </dgm:pt>
    <dgm:pt modelId="{3CD8D280-E59F-4E0D-998B-A442C2E3D9BB}">
      <dgm:prSet phldrT="[Text]" custT="1"/>
      <dgm:spPr/>
      <dgm:t>
        <a:bodyPr/>
        <a:lstStyle/>
        <a:p>
          <a:pPr algn="ctr"/>
          <a:r>
            <a:rPr lang="en-IN" sz="2400" dirty="0"/>
            <a:t>CORRIDOR MODELLING</a:t>
          </a:r>
        </a:p>
      </dgm:t>
    </dgm:pt>
    <dgm:pt modelId="{B01EE602-E15D-4484-827E-ACD9E102F740}" type="parTrans" cxnId="{C95180A0-9001-40EC-9EDA-990FAF3F01C6}">
      <dgm:prSet/>
      <dgm:spPr/>
      <dgm:t>
        <a:bodyPr/>
        <a:lstStyle/>
        <a:p>
          <a:endParaRPr lang="en-IN"/>
        </a:p>
      </dgm:t>
    </dgm:pt>
    <dgm:pt modelId="{D4506BA4-D4C6-4B96-9A11-DE9758A63DA6}" type="sibTrans" cxnId="{C95180A0-9001-40EC-9EDA-990FAF3F01C6}">
      <dgm:prSet/>
      <dgm:spPr/>
      <dgm:t>
        <a:bodyPr/>
        <a:lstStyle/>
        <a:p>
          <a:endParaRPr lang="en-IN"/>
        </a:p>
      </dgm:t>
    </dgm:pt>
    <dgm:pt modelId="{E629AF0D-24C4-4ECD-911C-A0BFE48E2E65}">
      <dgm:prSet phldrT="[Text]" custT="1"/>
      <dgm:spPr/>
      <dgm:t>
        <a:bodyPr/>
        <a:lstStyle/>
        <a:p>
          <a:pPr algn="ctr"/>
          <a:r>
            <a:rPr lang="en-IN" sz="2400" dirty="0"/>
            <a:t>EXISTING SURFACE</a:t>
          </a:r>
        </a:p>
      </dgm:t>
    </dgm:pt>
    <dgm:pt modelId="{E20879EB-D880-4E05-B3B4-AE92AC7B5CEF}" type="parTrans" cxnId="{B5B2B89F-76BA-420D-93E8-17A941649CDE}">
      <dgm:prSet/>
      <dgm:spPr/>
      <dgm:t>
        <a:bodyPr/>
        <a:lstStyle/>
        <a:p>
          <a:endParaRPr lang="en-IN"/>
        </a:p>
      </dgm:t>
    </dgm:pt>
    <dgm:pt modelId="{06EAEC34-8348-4EB2-9EC6-07DFCF39DE32}" type="sibTrans" cxnId="{B5B2B89F-76BA-420D-93E8-17A941649CDE}">
      <dgm:prSet/>
      <dgm:spPr/>
      <dgm:t>
        <a:bodyPr/>
        <a:lstStyle/>
        <a:p>
          <a:endParaRPr lang="en-IN"/>
        </a:p>
      </dgm:t>
    </dgm:pt>
    <dgm:pt modelId="{08E8F550-9B91-4D5F-8566-7E80299E6ED3}" type="pres">
      <dgm:prSet presAssocID="{859D887A-EC71-4F37-893D-6D8D55A11503}" presName="outerComposite" presStyleCnt="0">
        <dgm:presLayoutVars>
          <dgm:chMax val="5"/>
          <dgm:dir/>
          <dgm:resizeHandles val="exact"/>
        </dgm:presLayoutVars>
      </dgm:prSet>
      <dgm:spPr/>
    </dgm:pt>
    <dgm:pt modelId="{1B048D19-69BA-46CB-A681-FBDECA3E46C1}" type="pres">
      <dgm:prSet presAssocID="{859D887A-EC71-4F37-893D-6D8D55A11503}" presName="dummyMaxCanvas" presStyleCnt="0">
        <dgm:presLayoutVars/>
      </dgm:prSet>
      <dgm:spPr/>
    </dgm:pt>
    <dgm:pt modelId="{D138D96D-CDBD-4496-96DE-33058A02C5EF}" type="pres">
      <dgm:prSet presAssocID="{859D887A-EC71-4F37-893D-6D8D55A11503}" presName="FiveNodes_1" presStyleLbl="node1" presStyleIdx="0" presStyleCnt="5">
        <dgm:presLayoutVars>
          <dgm:bulletEnabled val="1"/>
        </dgm:presLayoutVars>
      </dgm:prSet>
      <dgm:spPr/>
    </dgm:pt>
    <dgm:pt modelId="{DC87DB27-6C5C-4E52-9436-B7807A733928}" type="pres">
      <dgm:prSet presAssocID="{859D887A-EC71-4F37-893D-6D8D55A11503}" presName="FiveNodes_2" presStyleLbl="node1" presStyleIdx="1" presStyleCnt="5">
        <dgm:presLayoutVars>
          <dgm:bulletEnabled val="1"/>
        </dgm:presLayoutVars>
      </dgm:prSet>
      <dgm:spPr/>
    </dgm:pt>
    <dgm:pt modelId="{CD822041-3BAB-43F6-A03F-4DC5FA38EB65}" type="pres">
      <dgm:prSet presAssocID="{859D887A-EC71-4F37-893D-6D8D55A11503}" presName="FiveNodes_3" presStyleLbl="node1" presStyleIdx="2" presStyleCnt="5">
        <dgm:presLayoutVars>
          <dgm:bulletEnabled val="1"/>
        </dgm:presLayoutVars>
      </dgm:prSet>
      <dgm:spPr/>
    </dgm:pt>
    <dgm:pt modelId="{03DA7A6C-85EE-4ADD-A21E-8364A3452AED}" type="pres">
      <dgm:prSet presAssocID="{859D887A-EC71-4F37-893D-6D8D55A11503}" presName="FiveNodes_4" presStyleLbl="node1" presStyleIdx="3" presStyleCnt="5">
        <dgm:presLayoutVars>
          <dgm:bulletEnabled val="1"/>
        </dgm:presLayoutVars>
      </dgm:prSet>
      <dgm:spPr/>
    </dgm:pt>
    <dgm:pt modelId="{5CFE964F-5EA8-4287-AA59-FAE95FC07D88}" type="pres">
      <dgm:prSet presAssocID="{859D887A-EC71-4F37-893D-6D8D55A11503}" presName="FiveNodes_5" presStyleLbl="node1" presStyleIdx="4" presStyleCnt="5">
        <dgm:presLayoutVars>
          <dgm:bulletEnabled val="1"/>
        </dgm:presLayoutVars>
      </dgm:prSet>
      <dgm:spPr/>
    </dgm:pt>
    <dgm:pt modelId="{239B1A37-635D-4305-9E0E-9A4F117DDEBA}" type="pres">
      <dgm:prSet presAssocID="{859D887A-EC71-4F37-893D-6D8D55A11503}" presName="FiveConn_1-2" presStyleLbl="fgAccFollowNode1" presStyleIdx="0" presStyleCnt="4">
        <dgm:presLayoutVars>
          <dgm:bulletEnabled val="1"/>
        </dgm:presLayoutVars>
      </dgm:prSet>
      <dgm:spPr/>
    </dgm:pt>
    <dgm:pt modelId="{1647ACC3-8BB4-4653-8F66-61FE13FDB99E}" type="pres">
      <dgm:prSet presAssocID="{859D887A-EC71-4F37-893D-6D8D55A11503}" presName="FiveConn_2-3" presStyleLbl="fgAccFollowNode1" presStyleIdx="1" presStyleCnt="4">
        <dgm:presLayoutVars>
          <dgm:bulletEnabled val="1"/>
        </dgm:presLayoutVars>
      </dgm:prSet>
      <dgm:spPr/>
    </dgm:pt>
    <dgm:pt modelId="{38B0A2F5-BF4F-4426-8635-B30E67A1A8FC}" type="pres">
      <dgm:prSet presAssocID="{859D887A-EC71-4F37-893D-6D8D55A11503}" presName="FiveConn_3-4" presStyleLbl="fgAccFollowNode1" presStyleIdx="2" presStyleCnt="4">
        <dgm:presLayoutVars>
          <dgm:bulletEnabled val="1"/>
        </dgm:presLayoutVars>
      </dgm:prSet>
      <dgm:spPr/>
    </dgm:pt>
    <dgm:pt modelId="{03B5918C-008B-4F14-A6C9-F428C7022F3D}" type="pres">
      <dgm:prSet presAssocID="{859D887A-EC71-4F37-893D-6D8D55A11503}" presName="FiveConn_4-5" presStyleLbl="fgAccFollowNode1" presStyleIdx="3" presStyleCnt="4">
        <dgm:presLayoutVars>
          <dgm:bulletEnabled val="1"/>
        </dgm:presLayoutVars>
      </dgm:prSet>
      <dgm:spPr/>
    </dgm:pt>
    <dgm:pt modelId="{7D66E12C-0A80-45AD-B3A2-2F7A8733CA60}" type="pres">
      <dgm:prSet presAssocID="{859D887A-EC71-4F37-893D-6D8D55A11503}" presName="FiveNodes_1_text" presStyleLbl="node1" presStyleIdx="4" presStyleCnt="5">
        <dgm:presLayoutVars>
          <dgm:bulletEnabled val="1"/>
        </dgm:presLayoutVars>
      </dgm:prSet>
      <dgm:spPr/>
    </dgm:pt>
    <dgm:pt modelId="{797E986D-4EAD-4E87-8E46-F4F05C6FA51B}" type="pres">
      <dgm:prSet presAssocID="{859D887A-EC71-4F37-893D-6D8D55A11503}" presName="FiveNodes_2_text" presStyleLbl="node1" presStyleIdx="4" presStyleCnt="5">
        <dgm:presLayoutVars>
          <dgm:bulletEnabled val="1"/>
        </dgm:presLayoutVars>
      </dgm:prSet>
      <dgm:spPr/>
    </dgm:pt>
    <dgm:pt modelId="{F784A2CF-692E-4957-B77C-06B77CE45C59}" type="pres">
      <dgm:prSet presAssocID="{859D887A-EC71-4F37-893D-6D8D55A11503}" presName="FiveNodes_3_text" presStyleLbl="node1" presStyleIdx="4" presStyleCnt="5">
        <dgm:presLayoutVars>
          <dgm:bulletEnabled val="1"/>
        </dgm:presLayoutVars>
      </dgm:prSet>
      <dgm:spPr/>
    </dgm:pt>
    <dgm:pt modelId="{96EC3EAB-EC7E-46A1-8E34-B03AA31935C0}" type="pres">
      <dgm:prSet presAssocID="{859D887A-EC71-4F37-893D-6D8D55A11503}" presName="FiveNodes_4_text" presStyleLbl="node1" presStyleIdx="4" presStyleCnt="5">
        <dgm:presLayoutVars>
          <dgm:bulletEnabled val="1"/>
        </dgm:presLayoutVars>
      </dgm:prSet>
      <dgm:spPr/>
    </dgm:pt>
    <dgm:pt modelId="{9E33F0ED-A688-4B31-8F46-9BCD6FAFA94E}" type="pres">
      <dgm:prSet presAssocID="{859D887A-EC71-4F37-893D-6D8D55A11503}" presName="FiveNodes_5_text" presStyleLbl="node1" presStyleIdx="4" presStyleCnt="5">
        <dgm:presLayoutVars>
          <dgm:bulletEnabled val="1"/>
        </dgm:presLayoutVars>
      </dgm:prSet>
      <dgm:spPr/>
    </dgm:pt>
  </dgm:ptLst>
  <dgm:cxnLst>
    <dgm:cxn modelId="{44B9FF02-8BD9-498C-84B5-64D0DCEFF40D}" type="presOf" srcId="{954B2C1B-1637-4428-8C3A-499E7CF9A337}" destId="{03DA7A6C-85EE-4ADD-A21E-8364A3452AED}" srcOrd="0" destOrd="0" presId="urn:microsoft.com/office/officeart/2005/8/layout/vProcess5"/>
    <dgm:cxn modelId="{D54F1C04-6D03-4F95-AC36-6CC6258C0D17}" srcId="{859D887A-EC71-4F37-893D-6D8D55A11503}" destId="{908E5D4F-E7D1-4EC5-B8F3-36471CCC6FB9}" srcOrd="1" destOrd="0" parTransId="{19520DA3-A1CA-4407-A7FA-1EBC0C934CA0}" sibTransId="{3347CFB2-955C-4242-AD7A-B2714DFF89A6}"/>
    <dgm:cxn modelId="{993AD907-747F-499B-99EE-A25C8EF145DF}" srcId="{859D887A-EC71-4F37-893D-6D8D55A11503}" destId="{7ABB24BB-CD0C-4E47-ACB1-E309217ED9BE}" srcOrd="2" destOrd="0" parTransId="{A6280F60-0B6D-4C45-9544-D4C855BF75AC}" sibTransId="{DD22A58E-405A-4B77-8C4B-6A8F88BF1CD9}"/>
    <dgm:cxn modelId="{9E9B5B12-A8F0-4EBF-90BA-ED7EFC384EDB}" type="presOf" srcId="{954B2C1B-1637-4428-8C3A-499E7CF9A337}" destId="{96EC3EAB-EC7E-46A1-8E34-B03AA31935C0}" srcOrd="1" destOrd="0" presId="urn:microsoft.com/office/officeart/2005/8/layout/vProcess5"/>
    <dgm:cxn modelId="{888B5714-5478-4D73-A7DD-352597A9A1C6}" type="presOf" srcId="{908E5D4F-E7D1-4EC5-B8F3-36471CCC6FB9}" destId="{DC87DB27-6C5C-4E52-9436-B7807A733928}" srcOrd="0" destOrd="0" presId="urn:microsoft.com/office/officeart/2005/8/layout/vProcess5"/>
    <dgm:cxn modelId="{34834627-34F6-4E44-9280-D7C5BF5DA46D}" type="presOf" srcId="{3347CFB2-955C-4242-AD7A-B2714DFF89A6}" destId="{1647ACC3-8BB4-4653-8F66-61FE13FDB99E}" srcOrd="0" destOrd="0" presId="urn:microsoft.com/office/officeart/2005/8/layout/vProcess5"/>
    <dgm:cxn modelId="{47840562-AB0C-4388-8230-82F7ECE729B2}" type="presOf" srcId="{39903D52-AD49-499C-B61A-56A10075179D}" destId="{03B5918C-008B-4F14-A6C9-F428C7022F3D}" srcOrd="0" destOrd="0" presId="urn:microsoft.com/office/officeart/2005/8/layout/vProcess5"/>
    <dgm:cxn modelId="{78465D6B-CBE9-4A27-8093-8102D48C5C7D}" type="presOf" srcId="{3CD8D280-E59F-4E0D-998B-A442C2E3D9BB}" destId="{9E33F0ED-A688-4B31-8F46-9BCD6FAFA94E}" srcOrd="1" destOrd="0" presId="urn:microsoft.com/office/officeart/2005/8/layout/vProcess5"/>
    <dgm:cxn modelId="{0990A757-FC9B-4FFF-B1A6-39365D4B7CE6}" type="presOf" srcId="{7ABB24BB-CD0C-4E47-ACB1-E309217ED9BE}" destId="{CD822041-3BAB-43F6-A03F-4DC5FA38EB65}" srcOrd="0" destOrd="0" presId="urn:microsoft.com/office/officeart/2005/8/layout/vProcess5"/>
    <dgm:cxn modelId="{B5B2B89F-76BA-420D-93E8-17A941649CDE}" srcId="{859D887A-EC71-4F37-893D-6D8D55A11503}" destId="{E629AF0D-24C4-4ECD-911C-A0BFE48E2E65}" srcOrd="0" destOrd="0" parTransId="{E20879EB-D880-4E05-B3B4-AE92AC7B5CEF}" sibTransId="{06EAEC34-8348-4EB2-9EC6-07DFCF39DE32}"/>
    <dgm:cxn modelId="{C95180A0-9001-40EC-9EDA-990FAF3F01C6}" srcId="{859D887A-EC71-4F37-893D-6D8D55A11503}" destId="{3CD8D280-E59F-4E0D-998B-A442C2E3D9BB}" srcOrd="4" destOrd="0" parTransId="{B01EE602-E15D-4484-827E-ACD9E102F740}" sibTransId="{D4506BA4-D4C6-4B96-9A11-DE9758A63DA6}"/>
    <dgm:cxn modelId="{3791FFA0-E046-4F17-A64D-613764525740}" type="presOf" srcId="{E629AF0D-24C4-4ECD-911C-A0BFE48E2E65}" destId="{7D66E12C-0A80-45AD-B3A2-2F7A8733CA60}" srcOrd="1" destOrd="0" presId="urn:microsoft.com/office/officeart/2005/8/layout/vProcess5"/>
    <dgm:cxn modelId="{9DBB33A7-BB69-4BCA-BAF6-1BBC52EDA252}" type="presOf" srcId="{DD22A58E-405A-4B77-8C4B-6A8F88BF1CD9}" destId="{38B0A2F5-BF4F-4426-8635-B30E67A1A8FC}" srcOrd="0" destOrd="0" presId="urn:microsoft.com/office/officeart/2005/8/layout/vProcess5"/>
    <dgm:cxn modelId="{8336ACB4-7AAA-4564-9403-104C813F4DCB}" srcId="{859D887A-EC71-4F37-893D-6D8D55A11503}" destId="{954B2C1B-1637-4428-8C3A-499E7CF9A337}" srcOrd="3" destOrd="0" parTransId="{8BADBBC5-746E-4D79-9BAB-E9290A767606}" sibTransId="{39903D52-AD49-499C-B61A-56A10075179D}"/>
    <dgm:cxn modelId="{9008AFB6-A5BD-40D6-B9A2-66921C242E1E}" type="presOf" srcId="{06EAEC34-8348-4EB2-9EC6-07DFCF39DE32}" destId="{239B1A37-635D-4305-9E0E-9A4F117DDEBA}" srcOrd="0" destOrd="0" presId="urn:microsoft.com/office/officeart/2005/8/layout/vProcess5"/>
    <dgm:cxn modelId="{9AB48CCF-7967-479F-BE39-E0B034DAEB35}" type="presOf" srcId="{E629AF0D-24C4-4ECD-911C-A0BFE48E2E65}" destId="{D138D96D-CDBD-4496-96DE-33058A02C5EF}" srcOrd="0" destOrd="0" presId="urn:microsoft.com/office/officeart/2005/8/layout/vProcess5"/>
    <dgm:cxn modelId="{29E03EE6-B0CC-461E-B711-560CF9C05AD0}" type="presOf" srcId="{908E5D4F-E7D1-4EC5-B8F3-36471CCC6FB9}" destId="{797E986D-4EAD-4E87-8E46-F4F05C6FA51B}" srcOrd="1" destOrd="0" presId="urn:microsoft.com/office/officeart/2005/8/layout/vProcess5"/>
    <dgm:cxn modelId="{22E4B9E9-D838-47D7-9180-08A0C628AA80}" type="presOf" srcId="{3CD8D280-E59F-4E0D-998B-A442C2E3D9BB}" destId="{5CFE964F-5EA8-4287-AA59-FAE95FC07D88}" srcOrd="0" destOrd="0" presId="urn:microsoft.com/office/officeart/2005/8/layout/vProcess5"/>
    <dgm:cxn modelId="{D1E1DCF3-7B23-4980-93BA-ECB3E9835658}" type="presOf" srcId="{859D887A-EC71-4F37-893D-6D8D55A11503}" destId="{08E8F550-9B91-4D5F-8566-7E80299E6ED3}" srcOrd="0" destOrd="0" presId="urn:microsoft.com/office/officeart/2005/8/layout/vProcess5"/>
    <dgm:cxn modelId="{1F85A0F8-BD05-441A-915E-E53C00C0FAE8}" type="presOf" srcId="{7ABB24BB-CD0C-4E47-ACB1-E309217ED9BE}" destId="{F784A2CF-692E-4957-B77C-06B77CE45C59}" srcOrd="1" destOrd="0" presId="urn:microsoft.com/office/officeart/2005/8/layout/vProcess5"/>
    <dgm:cxn modelId="{353D53FF-03A8-4FED-BC76-89DE8FAA631E}" type="presParOf" srcId="{08E8F550-9B91-4D5F-8566-7E80299E6ED3}" destId="{1B048D19-69BA-46CB-A681-FBDECA3E46C1}" srcOrd="0" destOrd="0" presId="urn:microsoft.com/office/officeart/2005/8/layout/vProcess5"/>
    <dgm:cxn modelId="{AF16BA9B-EAB9-4B0D-9298-7305695A91AF}" type="presParOf" srcId="{08E8F550-9B91-4D5F-8566-7E80299E6ED3}" destId="{D138D96D-CDBD-4496-96DE-33058A02C5EF}" srcOrd="1" destOrd="0" presId="urn:microsoft.com/office/officeart/2005/8/layout/vProcess5"/>
    <dgm:cxn modelId="{506DEFB1-5F17-4725-B67A-7A8B12450070}" type="presParOf" srcId="{08E8F550-9B91-4D5F-8566-7E80299E6ED3}" destId="{DC87DB27-6C5C-4E52-9436-B7807A733928}" srcOrd="2" destOrd="0" presId="urn:microsoft.com/office/officeart/2005/8/layout/vProcess5"/>
    <dgm:cxn modelId="{4DE125BD-10F8-4BD6-9CD6-3D1CAC73D10B}" type="presParOf" srcId="{08E8F550-9B91-4D5F-8566-7E80299E6ED3}" destId="{CD822041-3BAB-43F6-A03F-4DC5FA38EB65}" srcOrd="3" destOrd="0" presId="urn:microsoft.com/office/officeart/2005/8/layout/vProcess5"/>
    <dgm:cxn modelId="{0F09222F-6987-41B7-89B0-DE831D35C169}" type="presParOf" srcId="{08E8F550-9B91-4D5F-8566-7E80299E6ED3}" destId="{03DA7A6C-85EE-4ADD-A21E-8364A3452AED}" srcOrd="4" destOrd="0" presId="urn:microsoft.com/office/officeart/2005/8/layout/vProcess5"/>
    <dgm:cxn modelId="{C89CDB66-104C-4C52-BB89-52DA3583B643}" type="presParOf" srcId="{08E8F550-9B91-4D5F-8566-7E80299E6ED3}" destId="{5CFE964F-5EA8-4287-AA59-FAE95FC07D88}" srcOrd="5" destOrd="0" presId="urn:microsoft.com/office/officeart/2005/8/layout/vProcess5"/>
    <dgm:cxn modelId="{9B5E7B8C-7CDC-4FAE-87F5-9344828C9BF9}" type="presParOf" srcId="{08E8F550-9B91-4D5F-8566-7E80299E6ED3}" destId="{239B1A37-635D-4305-9E0E-9A4F117DDEBA}" srcOrd="6" destOrd="0" presId="urn:microsoft.com/office/officeart/2005/8/layout/vProcess5"/>
    <dgm:cxn modelId="{AE14451B-5FC4-409B-954F-E67749E21F3E}" type="presParOf" srcId="{08E8F550-9B91-4D5F-8566-7E80299E6ED3}" destId="{1647ACC3-8BB4-4653-8F66-61FE13FDB99E}" srcOrd="7" destOrd="0" presId="urn:microsoft.com/office/officeart/2005/8/layout/vProcess5"/>
    <dgm:cxn modelId="{5C888DB4-6372-4F31-80B9-B389F6ADCBE2}" type="presParOf" srcId="{08E8F550-9B91-4D5F-8566-7E80299E6ED3}" destId="{38B0A2F5-BF4F-4426-8635-B30E67A1A8FC}" srcOrd="8" destOrd="0" presId="urn:microsoft.com/office/officeart/2005/8/layout/vProcess5"/>
    <dgm:cxn modelId="{FD2877BE-C80A-41A7-921B-94E484BCF691}" type="presParOf" srcId="{08E8F550-9B91-4D5F-8566-7E80299E6ED3}" destId="{03B5918C-008B-4F14-A6C9-F428C7022F3D}" srcOrd="9" destOrd="0" presId="urn:microsoft.com/office/officeart/2005/8/layout/vProcess5"/>
    <dgm:cxn modelId="{6C7233FC-D16A-4CA0-8F95-28E2C28FB01F}" type="presParOf" srcId="{08E8F550-9B91-4D5F-8566-7E80299E6ED3}" destId="{7D66E12C-0A80-45AD-B3A2-2F7A8733CA60}" srcOrd="10" destOrd="0" presId="urn:microsoft.com/office/officeart/2005/8/layout/vProcess5"/>
    <dgm:cxn modelId="{EC56E475-84C2-40B9-A04B-A8960FD651D3}" type="presParOf" srcId="{08E8F550-9B91-4D5F-8566-7E80299E6ED3}" destId="{797E986D-4EAD-4E87-8E46-F4F05C6FA51B}" srcOrd="11" destOrd="0" presId="urn:microsoft.com/office/officeart/2005/8/layout/vProcess5"/>
    <dgm:cxn modelId="{0704EC45-2145-484E-BA76-972A3DB895B7}" type="presParOf" srcId="{08E8F550-9B91-4D5F-8566-7E80299E6ED3}" destId="{F784A2CF-692E-4957-B77C-06B77CE45C59}" srcOrd="12" destOrd="0" presId="urn:microsoft.com/office/officeart/2005/8/layout/vProcess5"/>
    <dgm:cxn modelId="{EFFF15EF-325F-4CB4-B91D-887594D9B647}" type="presParOf" srcId="{08E8F550-9B91-4D5F-8566-7E80299E6ED3}" destId="{96EC3EAB-EC7E-46A1-8E34-B03AA31935C0}" srcOrd="13" destOrd="0" presId="urn:microsoft.com/office/officeart/2005/8/layout/vProcess5"/>
    <dgm:cxn modelId="{34709A43-4D4A-430C-8CC0-4231DD9F05B3}" type="presParOf" srcId="{08E8F550-9B91-4D5F-8566-7E80299E6ED3}" destId="{9E33F0ED-A688-4B31-8F46-9BCD6FAFA94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BF2E2-60ED-47E5-8242-7F3F956EED20}">
      <dsp:nvSpPr>
        <dsp:cNvPr id="0" name=""/>
        <dsp:cNvSpPr/>
      </dsp:nvSpPr>
      <dsp:spPr>
        <a:xfrm>
          <a:off x="0" y="294574"/>
          <a:ext cx="11490960" cy="779625"/>
        </a:xfrm>
        <a:prstGeom prst="rect">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826" tIns="374904" rIns="891826"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dirty="0"/>
            <a:t>Overview of basic tools and layout settings</a:t>
          </a:r>
        </a:p>
      </dsp:txBody>
      <dsp:txXfrm>
        <a:off x="0" y="294574"/>
        <a:ext cx="11490960" cy="779625"/>
      </dsp:txXfrm>
    </dsp:sp>
    <dsp:sp modelId="{D74E18C2-7519-4AC5-A924-9041C1DD3EAE}">
      <dsp:nvSpPr>
        <dsp:cNvPr id="0" name=""/>
        <dsp:cNvSpPr/>
      </dsp:nvSpPr>
      <dsp:spPr>
        <a:xfrm>
          <a:off x="574548" y="28894"/>
          <a:ext cx="8043672" cy="53136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32" tIns="0" rIns="304032" bIns="0" numCol="1" spcCol="1270" anchor="ctr" anchorCtr="0">
          <a:noAutofit/>
        </a:bodyPr>
        <a:lstStyle/>
        <a:p>
          <a:pPr marL="0" lvl="0" indent="0" algn="l" defTabSz="800100">
            <a:lnSpc>
              <a:spcPct val="90000"/>
            </a:lnSpc>
            <a:spcBef>
              <a:spcPct val="0"/>
            </a:spcBef>
            <a:spcAft>
              <a:spcPct val="35000"/>
            </a:spcAft>
            <a:buNone/>
          </a:pPr>
          <a:r>
            <a:rPr lang="en-IN" sz="1800" kern="1200" dirty="0"/>
            <a:t>AUTOCAD</a:t>
          </a:r>
        </a:p>
      </dsp:txBody>
      <dsp:txXfrm>
        <a:off x="600487" y="54833"/>
        <a:ext cx="7991794" cy="479482"/>
      </dsp:txXfrm>
    </dsp:sp>
    <dsp:sp modelId="{04CAAFF3-B40A-4F05-AB52-E4AC2A5147DE}">
      <dsp:nvSpPr>
        <dsp:cNvPr id="0" name=""/>
        <dsp:cNvSpPr/>
      </dsp:nvSpPr>
      <dsp:spPr>
        <a:xfrm>
          <a:off x="0" y="1437079"/>
          <a:ext cx="11490960" cy="2041200"/>
        </a:xfrm>
        <a:prstGeom prst="rect">
          <a:avLst/>
        </a:prstGeom>
        <a:solidFill>
          <a:schemeClr val="lt1">
            <a:alpha val="90000"/>
            <a:hueOff val="0"/>
            <a:satOff val="0"/>
            <a:lumOff val="0"/>
            <a:alphaOff val="0"/>
          </a:schemeClr>
        </a:solidFill>
        <a:ln w="12700" cap="flat" cmpd="sng" algn="ctr">
          <a:solidFill>
            <a:schemeClr val="accent2">
              <a:shade val="80000"/>
              <a:hueOff val="0"/>
              <a:satOff val="-34355"/>
              <a:lumOff val="192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826" tIns="374904" rIns="891826"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Creating and managing </a:t>
          </a:r>
          <a:r>
            <a:rPr lang="en-US" sz="1800" b="1" kern="1200" dirty="0"/>
            <a:t>Data Shortcuts</a:t>
          </a:r>
          <a:endParaRPr lang="en-IN"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Working with </a:t>
          </a:r>
          <a:r>
            <a:rPr lang="en-US" sz="1800" b="1" kern="1200" dirty="0"/>
            <a:t>Points</a:t>
          </a:r>
          <a:r>
            <a:rPr lang="en-US" sz="1800" kern="1200" dirty="0"/>
            <a:t> and </a:t>
          </a:r>
          <a:r>
            <a:rPr lang="en-US" sz="1800" b="1" kern="1200" dirty="0"/>
            <a:t>Surfaces</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Designing </a:t>
          </a:r>
          <a:r>
            <a:rPr lang="en-US" sz="1800" b="1" kern="1200" dirty="0"/>
            <a:t>Horizontal and Vertical Alignments</a:t>
          </a: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IN" sz="1800" kern="1200" dirty="0"/>
            <a:t>Building </a:t>
          </a:r>
          <a:r>
            <a:rPr lang="en-IN" sz="1800" b="1" kern="1200" dirty="0"/>
            <a:t>Assemblies</a:t>
          </a:r>
          <a:r>
            <a:rPr lang="en-IN" sz="1800" kern="1200" dirty="0"/>
            <a:t> and </a:t>
          </a:r>
          <a:r>
            <a:rPr lang="en-IN" sz="1800" b="1" kern="1200" dirty="0"/>
            <a:t>Subassemblies</a:t>
          </a:r>
          <a:endParaRPr lang="en-IN"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b="1" kern="1200" dirty="0"/>
            <a:t>Corridor Modeling</a:t>
          </a:r>
          <a:r>
            <a:rPr lang="en-US" sz="1800" kern="1200" dirty="0"/>
            <a:t> </a:t>
          </a:r>
        </a:p>
      </dsp:txBody>
      <dsp:txXfrm>
        <a:off x="0" y="1437079"/>
        <a:ext cx="11490960" cy="2041200"/>
      </dsp:txXfrm>
    </dsp:sp>
    <dsp:sp modelId="{4A20DE3D-6903-44A3-B635-E36B4F1B27D3}">
      <dsp:nvSpPr>
        <dsp:cNvPr id="0" name=""/>
        <dsp:cNvSpPr/>
      </dsp:nvSpPr>
      <dsp:spPr>
        <a:xfrm>
          <a:off x="574548" y="1171399"/>
          <a:ext cx="8043672" cy="531360"/>
        </a:xfrm>
        <a:prstGeom prst="roundRect">
          <a:avLst/>
        </a:prstGeom>
        <a:solidFill>
          <a:schemeClr val="accent2">
            <a:shade val="80000"/>
            <a:hueOff val="0"/>
            <a:satOff val="-34355"/>
            <a:lumOff val="192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32" tIns="0" rIns="304032" bIns="0" numCol="1" spcCol="1270" anchor="ctr" anchorCtr="0">
          <a:noAutofit/>
        </a:bodyPr>
        <a:lstStyle/>
        <a:p>
          <a:pPr marL="0" lvl="0" indent="0" algn="l" defTabSz="800100">
            <a:lnSpc>
              <a:spcPct val="90000"/>
            </a:lnSpc>
            <a:spcBef>
              <a:spcPct val="0"/>
            </a:spcBef>
            <a:spcAft>
              <a:spcPct val="35000"/>
            </a:spcAft>
            <a:buNone/>
          </a:pPr>
          <a:r>
            <a:rPr lang="en-IN" sz="1800" kern="1200" dirty="0"/>
            <a:t>CIVIL 3D</a:t>
          </a:r>
        </a:p>
      </dsp:txBody>
      <dsp:txXfrm>
        <a:off x="600487" y="1197338"/>
        <a:ext cx="7991794" cy="479482"/>
      </dsp:txXfrm>
    </dsp:sp>
    <dsp:sp modelId="{BA1669D2-F718-4A61-A5D6-994C00A5897F}">
      <dsp:nvSpPr>
        <dsp:cNvPr id="0" name=""/>
        <dsp:cNvSpPr/>
      </dsp:nvSpPr>
      <dsp:spPr>
        <a:xfrm>
          <a:off x="0" y="3841159"/>
          <a:ext cx="11490960" cy="1077300"/>
        </a:xfrm>
        <a:prstGeom prst="rect">
          <a:avLst/>
        </a:prstGeom>
        <a:solidFill>
          <a:schemeClr val="lt1">
            <a:alpha val="90000"/>
            <a:hueOff val="0"/>
            <a:satOff val="0"/>
            <a:lumOff val="0"/>
            <a:alphaOff val="0"/>
          </a:schemeClr>
        </a:solidFill>
        <a:ln w="12700" cap="flat" cmpd="sng" algn="ctr">
          <a:solidFill>
            <a:schemeClr val="accent2">
              <a:shade val="80000"/>
              <a:hueOff val="0"/>
              <a:satOff val="-68709"/>
              <a:lumOff val="385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826" tIns="374904" rIns="891826"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Introduction to Open Roads Designer interface</a:t>
          </a:r>
          <a:endParaRPr lang="en-IN"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Creating </a:t>
          </a:r>
          <a:r>
            <a:rPr lang="en-US" sz="1800" b="1" kern="1200" dirty="0"/>
            <a:t>terrains, horizontal and vertical alignment and corridors</a:t>
          </a:r>
        </a:p>
      </dsp:txBody>
      <dsp:txXfrm>
        <a:off x="0" y="3841159"/>
        <a:ext cx="11490960" cy="1077300"/>
      </dsp:txXfrm>
    </dsp:sp>
    <dsp:sp modelId="{4BBFB2CA-8267-461C-B53E-6A6F5CF46F14}">
      <dsp:nvSpPr>
        <dsp:cNvPr id="0" name=""/>
        <dsp:cNvSpPr/>
      </dsp:nvSpPr>
      <dsp:spPr>
        <a:xfrm>
          <a:off x="574548" y="3575479"/>
          <a:ext cx="8043672" cy="531360"/>
        </a:xfrm>
        <a:prstGeom prst="roundRect">
          <a:avLst/>
        </a:prstGeom>
        <a:solidFill>
          <a:schemeClr val="accent2">
            <a:shade val="80000"/>
            <a:hueOff val="0"/>
            <a:satOff val="-68709"/>
            <a:lumOff val="38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32" tIns="0" rIns="304032" bIns="0" numCol="1" spcCol="1270" anchor="ctr" anchorCtr="0">
          <a:noAutofit/>
        </a:bodyPr>
        <a:lstStyle/>
        <a:p>
          <a:pPr marL="0" lvl="0" indent="0" algn="l" defTabSz="800100">
            <a:lnSpc>
              <a:spcPct val="90000"/>
            </a:lnSpc>
            <a:spcBef>
              <a:spcPct val="0"/>
            </a:spcBef>
            <a:spcAft>
              <a:spcPct val="35000"/>
            </a:spcAft>
            <a:buNone/>
          </a:pPr>
          <a:r>
            <a:rPr lang="en-IN" sz="1800" kern="1200" dirty="0"/>
            <a:t>OPENROADS</a:t>
          </a:r>
        </a:p>
      </dsp:txBody>
      <dsp:txXfrm>
        <a:off x="600487" y="3601418"/>
        <a:ext cx="7991794"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8D96D-CDBD-4496-96DE-33058A02C5EF}">
      <dsp:nvSpPr>
        <dsp:cNvPr id="0" name=""/>
        <dsp:cNvSpPr/>
      </dsp:nvSpPr>
      <dsp:spPr>
        <a:xfrm>
          <a:off x="0" y="0"/>
          <a:ext cx="6058252" cy="8317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EXISTING SURFACE</a:t>
          </a:r>
        </a:p>
      </dsp:txBody>
      <dsp:txXfrm>
        <a:off x="24361" y="24361"/>
        <a:ext cx="5063425" cy="783018"/>
      </dsp:txXfrm>
    </dsp:sp>
    <dsp:sp modelId="{DC87DB27-6C5C-4E52-9436-B7807A733928}">
      <dsp:nvSpPr>
        <dsp:cNvPr id="0" name=""/>
        <dsp:cNvSpPr/>
      </dsp:nvSpPr>
      <dsp:spPr>
        <a:xfrm>
          <a:off x="452402" y="947260"/>
          <a:ext cx="6058252" cy="831740"/>
        </a:xfrm>
        <a:prstGeom prst="roundRect">
          <a:avLst>
            <a:gd name="adj" fmla="val 10000"/>
          </a:avLst>
        </a:prstGeom>
        <a:solidFill>
          <a:schemeClr val="accent2">
            <a:hueOff val="-337503"/>
            <a:satOff val="-5000"/>
            <a:lumOff val="11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HORIZONTAL ALIGNMENT</a:t>
          </a:r>
        </a:p>
      </dsp:txBody>
      <dsp:txXfrm>
        <a:off x="476763" y="971621"/>
        <a:ext cx="5016497" cy="783018"/>
      </dsp:txXfrm>
    </dsp:sp>
    <dsp:sp modelId="{CD822041-3BAB-43F6-A03F-4DC5FA38EB65}">
      <dsp:nvSpPr>
        <dsp:cNvPr id="0" name=""/>
        <dsp:cNvSpPr/>
      </dsp:nvSpPr>
      <dsp:spPr>
        <a:xfrm>
          <a:off x="904804" y="1894520"/>
          <a:ext cx="6058252" cy="831740"/>
        </a:xfrm>
        <a:prstGeom prst="roundRect">
          <a:avLst>
            <a:gd name="adj" fmla="val 10000"/>
          </a:avLst>
        </a:prstGeom>
        <a:solidFill>
          <a:schemeClr val="accent2">
            <a:hueOff val="-675006"/>
            <a:satOff val="-10000"/>
            <a:lumOff val="23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VERTICAL ALIGNMENT</a:t>
          </a:r>
        </a:p>
      </dsp:txBody>
      <dsp:txXfrm>
        <a:off x="929165" y="1918881"/>
        <a:ext cx="5016497" cy="783018"/>
      </dsp:txXfrm>
    </dsp:sp>
    <dsp:sp modelId="{03DA7A6C-85EE-4ADD-A21E-8364A3452AED}">
      <dsp:nvSpPr>
        <dsp:cNvPr id="0" name=""/>
        <dsp:cNvSpPr/>
      </dsp:nvSpPr>
      <dsp:spPr>
        <a:xfrm>
          <a:off x="1357206" y="2841780"/>
          <a:ext cx="6058252" cy="831740"/>
        </a:xfrm>
        <a:prstGeom prst="roundRect">
          <a:avLst>
            <a:gd name="adj" fmla="val 10000"/>
          </a:avLst>
        </a:prstGeom>
        <a:solidFill>
          <a:schemeClr val="accent2">
            <a:hueOff val="-1012510"/>
            <a:satOff val="-15000"/>
            <a:lumOff val="35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ASSEMBLIES &amp; SUB-ASSEMBLIES </a:t>
          </a:r>
        </a:p>
      </dsp:txBody>
      <dsp:txXfrm>
        <a:off x="1381567" y="2866141"/>
        <a:ext cx="5016497" cy="783018"/>
      </dsp:txXfrm>
    </dsp:sp>
    <dsp:sp modelId="{5CFE964F-5EA8-4287-AA59-FAE95FC07D88}">
      <dsp:nvSpPr>
        <dsp:cNvPr id="0" name=""/>
        <dsp:cNvSpPr/>
      </dsp:nvSpPr>
      <dsp:spPr>
        <a:xfrm>
          <a:off x="1809608" y="3789041"/>
          <a:ext cx="6058252" cy="831740"/>
        </a:xfrm>
        <a:prstGeom prst="roundRect">
          <a:avLst>
            <a:gd name="adj" fmla="val 10000"/>
          </a:avLst>
        </a:prstGeom>
        <a:solidFill>
          <a:schemeClr val="accent2">
            <a:hueOff val="-1350013"/>
            <a:satOff val="-20000"/>
            <a:lumOff val="4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CORRIDOR MODELLING</a:t>
          </a:r>
        </a:p>
      </dsp:txBody>
      <dsp:txXfrm>
        <a:off x="1833969" y="3813402"/>
        <a:ext cx="5016497" cy="783018"/>
      </dsp:txXfrm>
    </dsp:sp>
    <dsp:sp modelId="{239B1A37-635D-4305-9E0E-9A4F117DDEBA}">
      <dsp:nvSpPr>
        <dsp:cNvPr id="0" name=""/>
        <dsp:cNvSpPr/>
      </dsp:nvSpPr>
      <dsp:spPr>
        <a:xfrm>
          <a:off x="5517621" y="607632"/>
          <a:ext cx="540631" cy="54063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5639263" y="607632"/>
        <a:ext cx="297347" cy="406825"/>
      </dsp:txXfrm>
    </dsp:sp>
    <dsp:sp modelId="{1647ACC3-8BB4-4653-8F66-61FE13FDB99E}">
      <dsp:nvSpPr>
        <dsp:cNvPr id="0" name=""/>
        <dsp:cNvSpPr/>
      </dsp:nvSpPr>
      <dsp:spPr>
        <a:xfrm>
          <a:off x="5970023" y="1554893"/>
          <a:ext cx="540631" cy="540631"/>
        </a:xfrm>
        <a:prstGeom prst="downArrow">
          <a:avLst>
            <a:gd name="adj1" fmla="val 55000"/>
            <a:gd name="adj2" fmla="val 45000"/>
          </a:avLst>
        </a:prstGeom>
        <a:solidFill>
          <a:schemeClr val="accent2">
            <a:tint val="40000"/>
            <a:alpha val="90000"/>
            <a:hueOff val="-500633"/>
            <a:satOff val="16603"/>
            <a:lumOff val="3061"/>
            <a:alphaOff val="0"/>
          </a:schemeClr>
        </a:solidFill>
        <a:ln w="12700" cap="flat" cmpd="sng" algn="ctr">
          <a:solidFill>
            <a:schemeClr val="accent2">
              <a:tint val="40000"/>
              <a:alpha val="90000"/>
              <a:hueOff val="-500633"/>
              <a:satOff val="16603"/>
              <a:lumOff val="30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6091665" y="1554893"/>
        <a:ext cx="297347" cy="406825"/>
      </dsp:txXfrm>
    </dsp:sp>
    <dsp:sp modelId="{38B0A2F5-BF4F-4426-8635-B30E67A1A8FC}">
      <dsp:nvSpPr>
        <dsp:cNvPr id="0" name=""/>
        <dsp:cNvSpPr/>
      </dsp:nvSpPr>
      <dsp:spPr>
        <a:xfrm>
          <a:off x="6422425" y="2488291"/>
          <a:ext cx="540631" cy="540631"/>
        </a:xfrm>
        <a:prstGeom prst="downArrow">
          <a:avLst>
            <a:gd name="adj1" fmla="val 55000"/>
            <a:gd name="adj2" fmla="val 45000"/>
          </a:avLst>
        </a:prstGeom>
        <a:solidFill>
          <a:schemeClr val="accent2">
            <a:tint val="40000"/>
            <a:alpha val="90000"/>
            <a:hueOff val="-1001266"/>
            <a:satOff val="33207"/>
            <a:lumOff val="6121"/>
            <a:alphaOff val="0"/>
          </a:schemeClr>
        </a:solidFill>
        <a:ln w="12700" cap="flat" cmpd="sng" algn="ctr">
          <a:solidFill>
            <a:schemeClr val="accent2">
              <a:tint val="40000"/>
              <a:alpha val="90000"/>
              <a:hueOff val="-1001266"/>
              <a:satOff val="33207"/>
              <a:lumOff val="61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6544067" y="2488291"/>
        <a:ext cx="297347" cy="406825"/>
      </dsp:txXfrm>
    </dsp:sp>
    <dsp:sp modelId="{03B5918C-008B-4F14-A6C9-F428C7022F3D}">
      <dsp:nvSpPr>
        <dsp:cNvPr id="0" name=""/>
        <dsp:cNvSpPr/>
      </dsp:nvSpPr>
      <dsp:spPr>
        <a:xfrm>
          <a:off x="6874827" y="3444792"/>
          <a:ext cx="540631" cy="540631"/>
        </a:xfrm>
        <a:prstGeom prst="downArrow">
          <a:avLst>
            <a:gd name="adj1" fmla="val 55000"/>
            <a:gd name="adj2" fmla="val 45000"/>
          </a:avLst>
        </a:prstGeom>
        <a:solidFill>
          <a:schemeClr val="accent2">
            <a:tint val="40000"/>
            <a:alpha val="90000"/>
            <a:hueOff val="-1501899"/>
            <a:satOff val="49810"/>
            <a:lumOff val="9182"/>
            <a:alphaOff val="0"/>
          </a:schemeClr>
        </a:solidFill>
        <a:ln w="12700" cap="flat" cmpd="sng" algn="ctr">
          <a:solidFill>
            <a:schemeClr val="accent2">
              <a:tint val="40000"/>
              <a:alpha val="90000"/>
              <a:hueOff val="-1501899"/>
              <a:satOff val="49810"/>
              <a:lumOff val="91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6996469" y="3444792"/>
        <a:ext cx="297347" cy="4068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334D18-2AE5-4FB2-88C0-AC58763A79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A895A56-5745-40EA-9D7E-9B96F49519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97A51D-465D-438D-BB65-13C4828FA74D}" type="datetimeFigureOut">
              <a:rPr lang="en-US" smtClean="0"/>
              <a:t>7/24/2025</a:t>
            </a:fld>
            <a:endParaRPr lang="en-US"/>
          </a:p>
        </p:txBody>
      </p:sp>
      <p:sp>
        <p:nvSpPr>
          <p:cNvPr id="4" name="Footer Placeholder 3">
            <a:extLst>
              <a:ext uri="{FF2B5EF4-FFF2-40B4-BE49-F238E27FC236}">
                <a16:creationId xmlns:a16="http://schemas.microsoft.com/office/drawing/2014/main" id="{4E649E76-723B-461F-840E-22BB848450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C24E38-3B7A-4AE2-89B3-57702F01E6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3B27A0-9A40-4F0B-9547-846E5088B7C6}" type="slidenum">
              <a:rPr lang="en-US" smtClean="0"/>
              <a:t>‹#›</a:t>
            </a:fld>
            <a:endParaRPr lang="en-US"/>
          </a:p>
        </p:txBody>
      </p:sp>
    </p:spTree>
    <p:extLst>
      <p:ext uri="{BB962C8B-B14F-4D97-AF65-F5344CB8AC3E}">
        <p14:creationId xmlns:p14="http://schemas.microsoft.com/office/powerpoint/2010/main" val="4268068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2567-BB9E-4E87-B24B-87AB2D30DD49}" type="datetimeFigureOut">
              <a:rPr lang="en-US" smtClean="0"/>
              <a:t>7/24/2025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5426C-CA4F-4579-8ACE-2CDAEC2AB0CD}" type="slidenum">
              <a:rPr lang="en-US" smtClean="0"/>
              <a:t>‹#›</a:t>
            </a:fld>
            <a:endParaRPr lang="en-US"/>
          </a:p>
        </p:txBody>
      </p:sp>
    </p:spTree>
    <p:extLst>
      <p:ext uri="{BB962C8B-B14F-4D97-AF65-F5344CB8AC3E}">
        <p14:creationId xmlns:p14="http://schemas.microsoft.com/office/powerpoint/2010/main" val="6566333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35426C-CA4F-4579-8ACE-2CDAEC2AB0CD}" type="slidenum">
              <a:rPr lang="en-US" smtClean="0"/>
              <a:t>1</a:t>
            </a:fld>
            <a:endParaRPr lang="en-US"/>
          </a:p>
        </p:txBody>
      </p:sp>
    </p:spTree>
    <p:extLst>
      <p:ext uri="{BB962C8B-B14F-4D97-AF65-F5344CB8AC3E}">
        <p14:creationId xmlns:p14="http://schemas.microsoft.com/office/powerpoint/2010/main" val="1633230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35426C-CA4F-4579-8ACE-2CDAEC2AB0CD}" type="slidenum">
              <a:rPr lang="en-US" smtClean="0"/>
              <a:t>23</a:t>
            </a:fld>
            <a:endParaRPr lang="en-US"/>
          </a:p>
        </p:txBody>
      </p:sp>
    </p:spTree>
    <p:extLst>
      <p:ext uri="{BB962C8B-B14F-4D97-AF65-F5344CB8AC3E}">
        <p14:creationId xmlns:p14="http://schemas.microsoft.com/office/powerpoint/2010/main" val="51359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35426C-CA4F-4579-8ACE-2CDAEC2AB0CD}" type="slidenum">
              <a:rPr lang="en-US" smtClean="0"/>
              <a:t>25</a:t>
            </a:fld>
            <a:endParaRPr lang="en-US"/>
          </a:p>
        </p:txBody>
      </p:sp>
    </p:spTree>
    <p:extLst>
      <p:ext uri="{BB962C8B-B14F-4D97-AF65-F5344CB8AC3E}">
        <p14:creationId xmlns:p14="http://schemas.microsoft.com/office/powerpoint/2010/main" val="319436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Road Network Plan was selected based on the </a:t>
            </a:r>
            <a:r>
              <a:rPr lang="en-IN" dirty="0" err="1"/>
              <a:t>RoW</a:t>
            </a:r>
            <a:r>
              <a:rPr lang="en-IN" dirty="0"/>
              <a:t> and the land use. And also the traffic flow.  </a:t>
            </a:r>
          </a:p>
        </p:txBody>
      </p:sp>
      <p:sp>
        <p:nvSpPr>
          <p:cNvPr id="4" name="Slide Number Placeholder 3"/>
          <p:cNvSpPr>
            <a:spLocks noGrp="1"/>
          </p:cNvSpPr>
          <p:nvPr>
            <p:ph type="sldNum" sz="quarter" idx="5"/>
          </p:nvPr>
        </p:nvSpPr>
        <p:spPr/>
        <p:txBody>
          <a:bodyPr/>
          <a:lstStyle/>
          <a:p>
            <a:fld id="{2435426C-CA4F-4579-8ACE-2CDAEC2AB0CD}" type="slidenum">
              <a:rPr lang="en-US" smtClean="0"/>
              <a:t>7</a:t>
            </a:fld>
            <a:endParaRPr lang="en-US"/>
          </a:p>
        </p:txBody>
      </p:sp>
    </p:spTree>
    <p:extLst>
      <p:ext uri="{BB962C8B-B14F-4D97-AF65-F5344CB8AC3E}">
        <p14:creationId xmlns:p14="http://schemas.microsoft.com/office/powerpoint/2010/main" val="2400643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15m is taken based on the vehicle type used. Vehicle type used is based on the type of road. Based the min. turning radius of vehicles.</a:t>
            </a:r>
          </a:p>
        </p:txBody>
      </p:sp>
      <p:sp>
        <p:nvSpPr>
          <p:cNvPr id="4" name="Slide Number Placeholder 3"/>
          <p:cNvSpPr>
            <a:spLocks noGrp="1"/>
          </p:cNvSpPr>
          <p:nvPr>
            <p:ph type="sldNum" sz="quarter" idx="5"/>
          </p:nvPr>
        </p:nvSpPr>
        <p:spPr/>
        <p:txBody>
          <a:bodyPr/>
          <a:lstStyle/>
          <a:p>
            <a:fld id="{2435426C-CA4F-4579-8ACE-2CDAEC2AB0CD}" type="slidenum">
              <a:rPr lang="en-US" smtClean="0"/>
              <a:t>9</a:t>
            </a:fld>
            <a:endParaRPr lang="en-US"/>
          </a:p>
        </p:txBody>
      </p:sp>
    </p:spTree>
    <p:extLst>
      <p:ext uri="{BB962C8B-B14F-4D97-AF65-F5344CB8AC3E}">
        <p14:creationId xmlns:p14="http://schemas.microsoft.com/office/powerpoint/2010/main" val="318039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Typical layout of RIRO is given in Vol 1 Part 6 Fig 5.18</a:t>
            </a:r>
          </a:p>
        </p:txBody>
      </p:sp>
      <p:sp>
        <p:nvSpPr>
          <p:cNvPr id="4" name="Slide Number Placeholder 3"/>
          <p:cNvSpPr>
            <a:spLocks noGrp="1"/>
          </p:cNvSpPr>
          <p:nvPr>
            <p:ph type="sldNum" sz="quarter" idx="5"/>
          </p:nvPr>
        </p:nvSpPr>
        <p:spPr/>
        <p:txBody>
          <a:bodyPr/>
          <a:lstStyle/>
          <a:p>
            <a:fld id="{2435426C-CA4F-4579-8ACE-2CDAEC2AB0CD}" type="slidenum">
              <a:rPr lang="en-US" smtClean="0"/>
              <a:t>10</a:t>
            </a:fld>
            <a:endParaRPr lang="en-US"/>
          </a:p>
        </p:txBody>
      </p:sp>
    </p:spTree>
    <p:extLst>
      <p:ext uri="{BB962C8B-B14F-4D97-AF65-F5344CB8AC3E}">
        <p14:creationId xmlns:p14="http://schemas.microsoft.com/office/powerpoint/2010/main" val="984578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35426C-CA4F-4579-8ACE-2CDAEC2AB0CD}" type="slidenum">
              <a:rPr lang="en-US" smtClean="0"/>
              <a:t>14</a:t>
            </a:fld>
            <a:endParaRPr lang="en-US"/>
          </a:p>
        </p:txBody>
      </p:sp>
    </p:spTree>
    <p:extLst>
      <p:ext uri="{BB962C8B-B14F-4D97-AF65-F5344CB8AC3E}">
        <p14:creationId xmlns:p14="http://schemas.microsoft.com/office/powerpoint/2010/main" val="194329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35426C-CA4F-4579-8ACE-2CDAEC2AB0CD}" type="slidenum">
              <a:rPr lang="en-US" smtClean="0"/>
              <a:t>17</a:t>
            </a:fld>
            <a:endParaRPr lang="en-US"/>
          </a:p>
        </p:txBody>
      </p:sp>
    </p:spTree>
    <p:extLst>
      <p:ext uri="{BB962C8B-B14F-4D97-AF65-F5344CB8AC3E}">
        <p14:creationId xmlns:p14="http://schemas.microsoft.com/office/powerpoint/2010/main" val="4118031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35426C-CA4F-4579-8ACE-2CDAEC2AB0CD}" type="slidenum">
              <a:rPr lang="en-US" smtClean="0"/>
              <a:t>18</a:t>
            </a:fld>
            <a:endParaRPr lang="en-US"/>
          </a:p>
        </p:txBody>
      </p:sp>
    </p:spTree>
    <p:extLst>
      <p:ext uri="{BB962C8B-B14F-4D97-AF65-F5344CB8AC3E}">
        <p14:creationId xmlns:p14="http://schemas.microsoft.com/office/powerpoint/2010/main" val="3438608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35426C-CA4F-4579-8ACE-2CDAEC2AB0CD}" type="slidenum">
              <a:rPr lang="en-US" smtClean="0"/>
              <a:t>19</a:t>
            </a:fld>
            <a:endParaRPr lang="en-US"/>
          </a:p>
        </p:txBody>
      </p:sp>
    </p:spTree>
    <p:extLst>
      <p:ext uri="{BB962C8B-B14F-4D97-AF65-F5344CB8AC3E}">
        <p14:creationId xmlns:p14="http://schemas.microsoft.com/office/powerpoint/2010/main" val="227451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35426C-CA4F-4579-8ACE-2CDAEC2AB0CD}" type="slidenum">
              <a:rPr lang="en-US" smtClean="0"/>
              <a:t>21</a:t>
            </a:fld>
            <a:endParaRPr lang="en-US"/>
          </a:p>
        </p:txBody>
      </p:sp>
    </p:spTree>
    <p:extLst>
      <p:ext uri="{BB962C8B-B14F-4D97-AF65-F5344CB8AC3E}">
        <p14:creationId xmlns:p14="http://schemas.microsoft.com/office/powerpoint/2010/main" val="3432595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Option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9C52E8-7285-4B45-90E7-B9BEB4F34EE4}"/>
              </a:ext>
            </a:extLst>
          </p:cNvPr>
          <p:cNvSpPr/>
          <p:nvPr userDrawn="1"/>
        </p:nvSpPr>
        <p:spPr>
          <a:xfrm rot="16200000" flipV="1">
            <a:off x="2258002" y="-1042411"/>
            <a:ext cx="5943603" cy="9857217"/>
          </a:xfrm>
          <a:prstGeom prst="rect">
            <a:avLst/>
          </a:prstGeom>
          <a:gradFill flip="none" rotWithShape="1">
            <a:gsLst>
              <a:gs pos="29000">
                <a:schemeClr val="accent2"/>
              </a:gs>
              <a:gs pos="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23F387-497A-42C0-A4D0-4F5DB1503273}"/>
              </a:ext>
            </a:extLst>
          </p:cNvPr>
          <p:cNvSpPr/>
          <p:nvPr userDrawn="1"/>
        </p:nvSpPr>
        <p:spPr>
          <a:xfrm>
            <a:off x="10158413" y="914398"/>
            <a:ext cx="640213" cy="5943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9729B6-FF2A-4C6A-8924-3EBED6602269}"/>
              </a:ext>
            </a:extLst>
          </p:cNvPr>
          <p:cNvSpPr/>
          <p:nvPr userDrawn="1"/>
        </p:nvSpPr>
        <p:spPr>
          <a:xfrm>
            <a:off x="10557164" y="914400"/>
            <a:ext cx="1039875"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8D48A9-517F-4276-9666-A96DBF3BD0AE}"/>
              </a:ext>
            </a:extLst>
          </p:cNvPr>
          <p:cNvSpPr/>
          <p:nvPr userDrawn="1"/>
        </p:nvSpPr>
        <p:spPr>
          <a:xfrm>
            <a:off x="11541545" y="914400"/>
            <a:ext cx="320040" cy="594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867FCF0-3907-42AE-A487-9518558EF6CF}"/>
              </a:ext>
            </a:extLst>
          </p:cNvPr>
          <p:cNvSpPr>
            <a:spLocks noGrp="1"/>
          </p:cNvSpPr>
          <p:nvPr>
            <p:ph type="ctrTitle" hasCustomPrompt="1"/>
          </p:nvPr>
        </p:nvSpPr>
        <p:spPr>
          <a:xfrm>
            <a:off x="640079" y="2104056"/>
            <a:ext cx="9236901" cy="1463040"/>
          </a:xfrm>
          <a:prstGeom prst="rect">
            <a:avLst/>
          </a:prstGeom>
          <a:noFill/>
        </p:spPr>
        <p:txBody>
          <a:bodyPr lIns="0" anchor="b">
            <a:noAutofit/>
          </a:bodyPr>
          <a:lstStyle>
            <a:lvl1pPr algn="l">
              <a:defRPr sz="4000" b="1">
                <a:solidFill>
                  <a:schemeClr val="bg1"/>
                </a:solidFill>
              </a:defRPr>
            </a:lvl1pPr>
          </a:lstStyle>
          <a:p>
            <a:r>
              <a:rPr lang="en-US" dirty="0"/>
              <a:t>Presentation title, 40pt bold.</a:t>
            </a:r>
          </a:p>
        </p:txBody>
      </p:sp>
      <p:sp>
        <p:nvSpPr>
          <p:cNvPr id="10" name="Text Placeholder 5">
            <a:extLst>
              <a:ext uri="{FF2B5EF4-FFF2-40B4-BE49-F238E27FC236}">
                <a16:creationId xmlns:a16="http://schemas.microsoft.com/office/drawing/2014/main" id="{6A2A8568-58A0-430F-B6A1-93384D66B0F7}"/>
              </a:ext>
            </a:extLst>
          </p:cNvPr>
          <p:cNvSpPr>
            <a:spLocks noGrp="1"/>
          </p:cNvSpPr>
          <p:nvPr>
            <p:ph type="body" sz="quarter" idx="10" hasCustomPrompt="1"/>
          </p:nvPr>
        </p:nvSpPr>
        <p:spPr>
          <a:xfrm>
            <a:off x="639764" y="3724102"/>
            <a:ext cx="9236900" cy="881149"/>
          </a:xfrm>
          <a:prstGeom prst="rect">
            <a:avLst/>
          </a:prstGeom>
        </p:spPr>
        <p:txBody>
          <a:bodyPr lIns="0" anchor="b"/>
          <a:lstStyle>
            <a:lvl1pPr marL="0" indent="0">
              <a:buFontTx/>
              <a:buNone/>
              <a:defRPr sz="2800" b="1">
                <a:solidFill>
                  <a:schemeClr val="bg1"/>
                </a:solidFill>
                <a:latin typeface="+mn-lt"/>
                <a:cs typeface="Jacobs Chronos Light" panose="020B0403030503030204" pitchFamily="34" charset="0"/>
              </a:defRPr>
            </a:lvl1pPr>
          </a:lstStyle>
          <a:p>
            <a:pPr lvl="0"/>
            <a:r>
              <a:rPr lang="en-AU" dirty="0"/>
              <a:t>Other information, 28pt light bold.</a:t>
            </a:r>
            <a:endParaRPr lang="en-US" dirty="0"/>
          </a:p>
        </p:txBody>
      </p:sp>
      <p:sp>
        <p:nvSpPr>
          <p:cNvPr id="11" name="Rectangle 10">
            <a:extLst>
              <a:ext uri="{FF2B5EF4-FFF2-40B4-BE49-F238E27FC236}">
                <a16:creationId xmlns:a16="http://schemas.microsoft.com/office/drawing/2014/main" id="{889417F9-4E48-46A0-A052-58E0E8A4452A}"/>
              </a:ext>
            </a:extLst>
          </p:cNvPr>
          <p:cNvSpPr/>
          <p:nvPr userDrawn="1"/>
        </p:nvSpPr>
        <p:spPr>
          <a:xfrm>
            <a:off x="0" y="914400"/>
            <a:ext cx="308180"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Brand Logo">
            <a:extLst>
              <a:ext uri="{FF2B5EF4-FFF2-40B4-BE49-F238E27FC236}">
                <a16:creationId xmlns:a16="http://schemas.microsoft.com/office/drawing/2014/main" id="{2054B274-D2A7-69D7-3249-D4F8B136DB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37260" y="247902"/>
            <a:ext cx="4124325" cy="457200"/>
          </a:xfrm>
          <a:prstGeom prst="rect">
            <a:avLst/>
          </a:prstGeom>
        </p:spPr>
      </p:pic>
    </p:spTree>
    <p:extLst>
      <p:ext uri="{BB962C8B-B14F-4D97-AF65-F5344CB8AC3E}">
        <p14:creationId xmlns:p14="http://schemas.microsoft.com/office/powerpoint/2010/main" val="2159610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reak Out wit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1656-C2FD-466C-B7C3-FC6B03F8818F}"/>
              </a:ext>
            </a:extLst>
          </p:cNvPr>
          <p:cNvSpPr>
            <a:spLocks noGrp="1"/>
          </p:cNvSpPr>
          <p:nvPr>
            <p:ph type="title" hasCustomPrompt="1"/>
          </p:nvPr>
        </p:nvSpPr>
        <p:spPr/>
        <p:txBody>
          <a:bodyPr/>
          <a:lstStyle>
            <a:lvl1pPr>
              <a:defRPr/>
            </a:lvl1pPr>
          </a:lstStyle>
          <a:p>
            <a:r>
              <a:rPr lang="en-US" dirty="0"/>
              <a:t>Slide title, 28pt bold</a:t>
            </a:r>
          </a:p>
        </p:txBody>
      </p:sp>
      <p:sp>
        <p:nvSpPr>
          <p:cNvPr id="4" name="Slide Number Placeholder 3">
            <a:extLst>
              <a:ext uri="{FF2B5EF4-FFF2-40B4-BE49-F238E27FC236}">
                <a16:creationId xmlns:a16="http://schemas.microsoft.com/office/drawing/2014/main" id="{FCFADE39-B301-4F03-A453-25A4818E49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5" name="Rectangle 4">
            <a:extLst>
              <a:ext uri="{FF2B5EF4-FFF2-40B4-BE49-F238E27FC236}">
                <a16:creationId xmlns:a16="http://schemas.microsoft.com/office/drawing/2014/main" id="{820C2E97-4368-447C-B42D-D1C825CCF02A}"/>
              </a:ext>
            </a:extLst>
          </p:cNvPr>
          <p:cNvSpPr/>
          <p:nvPr userDrawn="1"/>
        </p:nvSpPr>
        <p:spPr>
          <a:xfrm>
            <a:off x="320040" y="1322778"/>
            <a:ext cx="3461847" cy="47122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96EFC68-D184-4B79-A916-25A14862657A}"/>
              </a:ext>
            </a:extLst>
          </p:cNvPr>
          <p:cNvCxnSpPr/>
          <p:nvPr userDrawn="1"/>
        </p:nvCxnSpPr>
        <p:spPr>
          <a:xfrm>
            <a:off x="3703320" y="1659472"/>
            <a:ext cx="813816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D07391-6298-4B32-9948-54BF378A16F2}"/>
              </a:ext>
            </a:extLst>
          </p:cNvPr>
          <p:cNvCxnSpPr/>
          <p:nvPr userDrawn="1"/>
        </p:nvCxnSpPr>
        <p:spPr>
          <a:xfrm>
            <a:off x="3703320" y="3951448"/>
            <a:ext cx="813816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FAA21E52-54F3-416D-BB6A-A17F9641F522}"/>
              </a:ext>
            </a:extLst>
          </p:cNvPr>
          <p:cNvSpPr>
            <a:spLocks noGrp="1"/>
          </p:cNvSpPr>
          <p:nvPr>
            <p:ph type="body" sz="quarter" idx="14"/>
          </p:nvPr>
        </p:nvSpPr>
        <p:spPr>
          <a:xfrm>
            <a:off x="320040" y="1491451"/>
            <a:ext cx="3461847" cy="4543580"/>
          </a:xfrm>
          <a:noFill/>
        </p:spPr>
        <p:txBody>
          <a:bodyPr/>
          <a:lstStyle>
            <a:lvl1pPr marL="270000" indent="0">
              <a:buFont typeface="Arial" panose="020B0604020202020204" pitchFamily="34" charset="0"/>
              <a:buNone/>
              <a:defRPr sz="1800" b="0">
                <a:solidFill>
                  <a:schemeClr val="bg1"/>
                </a:solidFill>
              </a:defRPr>
            </a:lvl1pPr>
          </a:lstStyle>
          <a:p>
            <a:pPr lvl="0"/>
            <a:endParaRPr lang="en-AU" dirty="0"/>
          </a:p>
        </p:txBody>
      </p:sp>
      <p:sp>
        <p:nvSpPr>
          <p:cNvPr id="9" name="Text Placeholder 19">
            <a:extLst>
              <a:ext uri="{FF2B5EF4-FFF2-40B4-BE49-F238E27FC236}">
                <a16:creationId xmlns:a16="http://schemas.microsoft.com/office/drawing/2014/main" id="{F99D3761-CC25-475C-9EA9-97418108F4DD}"/>
              </a:ext>
            </a:extLst>
          </p:cNvPr>
          <p:cNvSpPr>
            <a:spLocks noGrp="1"/>
          </p:cNvSpPr>
          <p:nvPr>
            <p:ph type="body" sz="quarter" idx="15" hasCustomPrompt="1"/>
          </p:nvPr>
        </p:nvSpPr>
        <p:spPr>
          <a:xfrm>
            <a:off x="4057649" y="1324685"/>
            <a:ext cx="3806825" cy="333531"/>
          </a:xfrm>
        </p:spPr>
        <p:txBody>
          <a:bodyPr/>
          <a:lstStyle>
            <a:lvl1pPr marL="0" indent="0">
              <a:buNone/>
              <a:defRPr sz="1800"/>
            </a:lvl1pPr>
          </a:lstStyle>
          <a:p>
            <a:pPr lvl="0"/>
            <a:r>
              <a:rPr lang="en-US" dirty="0"/>
              <a:t>Heading 18pt bold</a:t>
            </a:r>
          </a:p>
        </p:txBody>
      </p:sp>
      <p:sp>
        <p:nvSpPr>
          <p:cNvPr id="10" name="Text Placeholder 19">
            <a:extLst>
              <a:ext uri="{FF2B5EF4-FFF2-40B4-BE49-F238E27FC236}">
                <a16:creationId xmlns:a16="http://schemas.microsoft.com/office/drawing/2014/main" id="{7D6EECA4-907A-4FEC-8F0D-636E9AF9FA00}"/>
              </a:ext>
            </a:extLst>
          </p:cNvPr>
          <p:cNvSpPr>
            <a:spLocks noGrp="1"/>
          </p:cNvSpPr>
          <p:nvPr>
            <p:ph type="body" sz="quarter" idx="16" hasCustomPrompt="1"/>
          </p:nvPr>
        </p:nvSpPr>
        <p:spPr>
          <a:xfrm>
            <a:off x="8065135" y="1321537"/>
            <a:ext cx="3806825" cy="333531"/>
          </a:xfrm>
        </p:spPr>
        <p:txBody>
          <a:bodyPr/>
          <a:lstStyle>
            <a:lvl1pPr marL="0" indent="0">
              <a:buNone/>
              <a:defRPr sz="1800"/>
            </a:lvl1pPr>
          </a:lstStyle>
          <a:p>
            <a:pPr lvl="0"/>
            <a:r>
              <a:rPr lang="en-US" dirty="0"/>
              <a:t>Heading 18pt bold</a:t>
            </a:r>
          </a:p>
        </p:txBody>
      </p:sp>
      <p:sp>
        <p:nvSpPr>
          <p:cNvPr id="11" name="Text Placeholder 22">
            <a:extLst>
              <a:ext uri="{FF2B5EF4-FFF2-40B4-BE49-F238E27FC236}">
                <a16:creationId xmlns:a16="http://schemas.microsoft.com/office/drawing/2014/main" id="{BE69E79B-8A3B-4EDE-99F2-89DFB06CE343}"/>
              </a:ext>
            </a:extLst>
          </p:cNvPr>
          <p:cNvSpPr>
            <a:spLocks noGrp="1"/>
          </p:cNvSpPr>
          <p:nvPr>
            <p:ph type="body" sz="quarter" idx="17" hasCustomPrompt="1"/>
          </p:nvPr>
        </p:nvSpPr>
        <p:spPr>
          <a:xfrm>
            <a:off x="4057650" y="1766084"/>
            <a:ext cx="3806825" cy="1705079"/>
          </a:xfrm>
        </p:spPr>
        <p:txBody>
          <a:bodyPr/>
          <a:lstStyle>
            <a:lvl1pPr>
              <a:defRPr sz="1800" b="0"/>
            </a:lvl1pPr>
            <a:lvl2pPr>
              <a:defRPr sz="1800"/>
            </a:lvl2pPr>
            <a:lvl3pPr>
              <a:defRPr sz="1800"/>
            </a:lvl3pPr>
            <a:lvl4pPr>
              <a:defRPr sz="1800"/>
            </a:lvl4pPr>
            <a:lvl5pPr>
              <a:defRPr sz="1800"/>
            </a:lvl5pPr>
          </a:lstStyle>
          <a:p>
            <a:pPr lvl="0"/>
            <a:r>
              <a:rPr lang="en-US" dirty="0"/>
              <a:t>Bullet 18pt</a:t>
            </a:r>
          </a:p>
        </p:txBody>
      </p:sp>
      <p:sp>
        <p:nvSpPr>
          <p:cNvPr id="12" name="Text Placeholder 22">
            <a:extLst>
              <a:ext uri="{FF2B5EF4-FFF2-40B4-BE49-F238E27FC236}">
                <a16:creationId xmlns:a16="http://schemas.microsoft.com/office/drawing/2014/main" id="{A015B414-1C12-4184-986E-CF6827AFDBE2}"/>
              </a:ext>
            </a:extLst>
          </p:cNvPr>
          <p:cNvSpPr>
            <a:spLocks noGrp="1"/>
          </p:cNvSpPr>
          <p:nvPr>
            <p:ph type="body" sz="quarter" idx="18" hasCustomPrompt="1"/>
          </p:nvPr>
        </p:nvSpPr>
        <p:spPr>
          <a:xfrm>
            <a:off x="8140238" y="1766084"/>
            <a:ext cx="3806825" cy="1685152"/>
          </a:xfrm>
        </p:spPr>
        <p:txBody>
          <a:bodyPr/>
          <a:lstStyle>
            <a:lvl1pPr>
              <a:defRPr sz="1800" b="0"/>
            </a:lvl1pPr>
            <a:lvl2pPr marL="270000" indent="0">
              <a:buNone/>
              <a:defRPr sz="1800"/>
            </a:lvl2pPr>
            <a:lvl3pPr>
              <a:defRPr sz="1800"/>
            </a:lvl3pPr>
            <a:lvl4pPr>
              <a:defRPr sz="1800"/>
            </a:lvl4pPr>
            <a:lvl5pPr>
              <a:defRPr sz="1800"/>
            </a:lvl5pPr>
          </a:lstStyle>
          <a:p>
            <a:pPr lvl="0"/>
            <a:r>
              <a:rPr lang="en-US" dirty="0"/>
              <a:t>Bullet 18pt</a:t>
            </a:r>
          </a:p>
        </p:txBody>
      </p:sp>
      <p:sp>
        <p:nvSpPr>
          <p:cNvPr id="13" name="Text Placeholder 19">
            <a:extLst>
              <a:ext uri="{FF2B5EF4-FFF2-40B4-BE49-F238E27FC236}">
                <a16:creationId xmlns:a16="http://schemas.microsoft.com/office/drawing/2014/main" id="{68BE961A-380D-4FE0-ADDB-40CA56DB96F8}"/>
              </a:ext>
            </a:extLst>
          </p:cNvPr>
          <p:cNvSpPr>
            <a:spLocks noGrp="1"/>
          </p:cNvSpPr>
          <p:nvPr>
            <p:ph type="body" sz="quarter" idx="19" hasCustomPrompt="1"/>
          </p:nvPr>
        </p:nvSpPr>
        <p:spPr>
          <a:xfrm>
            <a:off x="4057650" y="3599069"/>
            <a:ext cx="3806825" cy="333531"/>
          </a:xfrm>
        </p:spPr>
        <p:txBody>
          <a:bodyPr/>
          <a:lstStyle>
            <a:lvl1pPr marL="0" indent="0">
              <a:buNone/>
              <a:defRPr sz="1800"/>
            </a:lvl1pPr>
          </a:lstStyle>
          <a:p>
            <a:pPr lvl="0"/>
            <a:r>
              <a:rPr lang="en-US" dirty="0"/>
              <a:t>Heading 18pt bold</a:t>
            </a:r>
          </a:p>
        </p:txBody>
      </p:sp>
      <p:sp>
        <p:nvSpPr>
          <p:cNvPr id="14" name="Text Placeholder 19">
            <a:extLst>
              <a:ext uri="{FF2B5EF4-FFF2-40B4-BE49-F238E27FC236}">
                <a16:creationId xmlns:a16="http://schemas.microsoft.com/office/drawing/2014/main" id="{4AF29BE0-6872-434B-A2DB-EE2D16805B90}"/>
              </a:ext>
            </a:extLst>
          </p:cNvPr>
          <p:cNvSpPr>
            <a:spLocks noGrp="1"/>
          </p:cNvSpPr>
          <p:nvPr>
            <p:ph type="body" sz="quarter" idx="20" hasCustomPrompt="1"/>
          </p:nvPr>
        </p:nvSpPr>
        <p:spPr>
          <a:xfrm>
            <a:off x="8140238" y="3599069"/>
            <a:ext cx="3806825" cy="333531"/>
          </a:xfrm>
        </p:spPr>
        <p:txBody>
          <a:bodyPr/>
          <a:lstStyle>
            <a:lvl1pPr marL="0" indent="0">
              <a:buNone/>
              <a:defRPr sz="1800"/>
            </a:lvl1pPr>
          </a:lstStyle>
          <a:p>
            <a:pPr lvl="0"/>
            <a:r>
              <a:rPr lang="en-US" dirty="0"/>
              <a:t>Heading 18pt bold</a:t>
            </a:r>
          </a:p>
        </p:txBody>
      </p:sp>
      <p:sp>
        <p:nvSpPr>
          <p:cNvPr id="15" name="Text Placeholder 22">
            <a:extLst>
              <a:ext uri="{FF2B5EF4-FFF2-40B4-BE49-F238E27FC236}">
                <a16:creationId xmlns:a16="http://schemas.microsoft.com/office/drawing/2014/main" id="{BC7ED4A9-0E84-4C79-B66B-97D4848DED19}"/>
              </a:ext>
            </a:extLst>
          </p:cNvPr>
          <p:cNvSpPr>
            <a:spLocks noGrp="1"/>
          </p:cNvSpPr>
          <p:nvPr>
            <p:ph type="body" sz="quarter" idx="21" hasCustomPrompt="1"/>
          </p:nvPr>
        </p:nvSpPr>
        <p:spPr>
          <a:xfrm>
            <a:off x="4057650" y="4050330"/>
            <a:ext cx="3806825" cy="1984697"/>
          </a:xfrm>
        </p:spPr>
        <p:txBody>
          <a:bodyPr/>
          <a:lstStyle>
            <a:lvl1pPr>
              <a:defRPr sz="1800" b="0"/>
            </a:lvl1pPr>
            <a:lvl2pPr>
              <a:defRPr sz="1800"/>
            </a:lvl2pPr>
            <a:lvl3pPr>
              <a:defRPr sz="1800"/>
            </a:lvl3pPr>
            <a:lvl4pPr>
              <a:defRPr sz="1800"/>
            </a:lvl4pPr>
            <a:lvl5pPr>
              <a:defRPr sz="1800"/>
            </a:lvl5pPr>
          </a:lstStyle>
          <a:p>
            <a:pPr lvl="0"/>
            <a:r>
              <a:rPr lang="en-US" dirty="0"/>
              <a:t>Bullet 18pt</a:t>
            </a:r>
          </a:p>
        </p:txBody>
      </p:sp>
      <p:sp>
        <p:nvSpPr>
          <p:cNvPr id="16" name="Text Placeholder 22">
            <a:extLst>
              <a:ext uri="{FF2B5EF4-FFF2-40B4-BE49-F238E27FC236}">
                <a16:creationId xmlns:a16="http://schemas.microsoft.com/office/drawing/2014/main" id="{B0C859D5-2685-4912-9CE7-B2F0DB0F5B2E}"/>
              </a:ext>
            </a:extLst>
          </p:cNvPr>
          <p:cNvSpPr>
            <a:spLocks noGrp="1"/>
          </p:cNvSpPr>
          <p:nvPr>
            <p:ph type="body" sz="quarter" idx="22" hasCustomPrompt="1"/>
          </p:nvPr>
        </p:nvSpPr>
        <p:spPr>
          <a:xfrm>
            <a:off x="8140237" y="4054590"/>
            <a:ext cx="3806825" cy="1980435"/>
          </a:xfrm>
        </p:spPr>
        <p:txBody>
          <a:bodyPr/>
          <a:lstStyle>
            <a:lvl1pPr>
              <a:defRPr sz="1800" b="0"/>
            </a:lvl1pPr>
            <a:lvl2pPr>
              <a:defRPr sz="1800"/>
            </a:lvl2pPr>
            <a:lvl3pPr>
              <a:defRPr sz="1800"/>
            </a:lvl3pPr>
            <a:lvl4pPr>
              <a:defRPr sz="1800"/>
            </a:lvl4pPr>
            <a:lvl5pPr>
              <a:defRPr sz="1800"/>
            </a:lvl5pPr>
          </a:lstStyle>
          <a:p>
            <a:pPr lvl="0"/>
            <a:r>
              <a:rPr lang="en-US" dirty="0"/>
              <a:t>Bullet 18pt</a:t>
            </a:r>
          </a:p>
        </p:txBody>
      </p:sp>
      <p:cxnSp>
        <p:nvCxnSpPr>
          <p:cNvPr id="17" name="Straight Connector 16">
            <a:extLst>
              <a:ext uri="{FF2B5EF4-FFF2-40B4-BE49-F238E27FC236}">
                <a16:creationId xmlns:a16="http://schemas.microsoft.com/office/drawing/2014/main" id="{65365AE4-3D7E-424A-8278-F0ACBA632164}"/>
              </a:ext>
            </a:extLst>
          </p:cNvPr>
          <p:cNvCxnSpPr/>
          <p:nvPr userDrawn="1"/>
        </p:nvCxnSpPr>
        <p:spPr>
          <a:xfrm>
            <a:off x="320040" y="6217920"/>
            <a:ext cx="1152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ooter Placeholder 3">
            <a:extLst>
              <a:ext uri="{FF2B5EF4-FFF2-40B4-BE49-F238E27FC236}">
                <a16:creationId xmlns:a16="http://schemas.microsoft.com/office/drawing/2014/main" id="{F2A36D2A-1636-4A6C-8659-0027F77C17F2}"/>
              </a:ext>
            </a:extLst>
          </p:cNvPr>
          <p:cNvSpPr>
            <a:spLocks noGrp="1"/>
          </p:cNvSpPr>
          <p:nvPr>
            <p:ph type="ftr" sz="quarter" idx="3"/>
          </p:nvPr>
        </p:nvSpPr>
        <p:spPr>
          <a:xfrm>
            <a:off x="9281159" y="6309360"/>
            <a:ext cx="2560320" cy="274320"/>
          </a:xfrm>
          <a:prstGeom prst="rect">
            <a:avLst/>
          </a:prstGeom>
        </p:spPr>
        <p:txBody>
          <a:bodyPr vert="horz" lIns="0" tIns="0" rIns="0" bIns="0" rtlCol="0" anchor="b" anchorCtr="0"/>
          <a:lstStyle>
            <a:lvl1pPr algn="r">
              <a:defRPr sz="800">
                <a:solidFill>
                  <a:schemeClr val="tx1"/>
                </a:solidFill>
              </a:defRPr>
            </a:lvl1pPr>
          </a:lstStyle>
          <a:p>
            <a:r>
              <a:rPr lang="en-AU" dirty="0"/>
              <a:t>©Jacobs 2021</a:t>
            </a:r>
          </a:p>
        </p:txBody>
      </p:sp>
    </p:spTree>
    <p:extLst>
      <p:ext uri="{BB962C8B-B14F-4D97-AF65-F5344CB8AC3E}">
        <p14:creationId xmlns:p14="http://schemas.microsoft.com/office/powerpoint/2010/main" val="2130794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right Black Backgroun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F1CAFD-5BCC-46E3-A86B-8EF3F19CF2AA}"/>
              </a:ext>
            </a:extLst>
          </p:cNvPr>
          <p:cNvSpPr/>
          <p:nvPr userDrawn="1"/>
        </p:nvSpPr>
        <p:spPr>
          <a:xfrm>
            <a:off x="8937567" y="-2"/>
            <a:ext cx="3254433"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0DB8F43-8FC9-473A-AFAB-A777A9CFFFC5}"/>
              </a:ext>
            </a:extLst>
          </p:cNvPr>
          <p:cNvSpPr/>
          <p:nvPr userDrawn="1"/>
        </p:nvSpPr>
        <p:spPr>
          <a:xfrm>
            <a:off x="12028560" y="-2"/>
            <a:ext cx="182880" cy="68580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A3C61E-ACCE-4F73-9252-D1B90E9DE4E5}"/>
              </a:ext>
            </a:extLst>
          </p:cNvPr>
          <p:cNvCxnSpPr/>
          <p:nvPr userDrawn="1"/>
        </p:nvCxnSpPr>
        <p:spPr>
          <a:xfrm>
            <a:off x="820563" y="1118813"/>
            <a:ext cx="717004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37F760E-BC00-4589-B51C-9ED61BFBBC65}"/>
              </a:ext>
            </a:extLst>
          </p:cNvPr>
          <p:cNvSpPr txBox="1"/>
          <p:nvPr userDrawn="1"/>
        </p:nvSpPr>
        <p:spPr>
          <a:xfrm>
            <a:off x="320400" y="486000"/>
            <a:ext cx="6040877" cy="523220"/>
          </a:xfrm>
          <a:prstGeom prst="rect">
            <a:avLst/>
          </a:prstGeom>
          <a:noFill/>
        </p:spPr>
        <p:txBody>
          <a:bodyPr wrap="square" lIns="0" rtlCol="0">
            <a:spAutoFit/>
          </a:bodyPr>
          <a:lstStyle/>
          <a:p>
            <a:r>
              <a:rPr lang="en-US" sz="2800" b="1" dirty="0">
                <a:latin typeface="+mj-lt"/>
              </a:rPr>
              <a:t>Copyright notice</a:t>
            </a:r>
          </a:p>
        </p:txBody>
      </p:sp>
      <p:sp>
        <p:nvSpPr>
          <p:cNvPr id="9" name="Footer Placeholder 2">
            <a:extLst>
              <a:ext uri="{FF2B5EF4-FFF2-40B4-BE49-F238E27FC236}">
                <a16:creationId xmlns:a16="http://schemas.microsoft.com/office/drawing/2014/main" id="{97CFD2C5-B138-41AD-808D-7048132EB216}"/>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a:ln>
                  <a:noFill/>
                </a:ln>
                <a:solidFill>
                  <a:schemeClr val="tx1"/>
                </a:solidFill>
                <a:effectLst/>
                <a:uLnTx/>
                <a:uFillTx/>
                <a:latin typeface="+mn-lt"/>
                <a:ea typeface="+mn-ea"/>
                <a:cs typeface="+mn-cs"/>
              </a:rPr>
              <a:t>©Jacobs 2025</a:t>
            </a:r>
            <a:endParaRPr kumimoji="0" lang="en-AU" sz="11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Slide Number Placeholder 5">
            <a:extLst>
              <a:ext uri="{FF2B5EF4-FFF2-40B4-BE49-F238E27FC236}">
                <a16:creationId xmlns:a16="http://schemas.microsoft.com/office/drawing/2014/main" id="{06E7B228-96DB-4806-ACA3-0CD71E84F775}"/>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14" name="TextBox 13">
            <a:extLst>
              <a:ext uri="{FF2B5EF4-FFF2-40B4-BE49-F238E27FC236}">
                <a16:creationId xmlns:a16="http://schemas.microsoft.com/office/drawing/2014/main" id="{7509E415-9776-42E4-964D-85791535D1CB}"/>
              </a:ext>
            </a:extLst>
          </p:cNvPr>
          <p:cNvSpPr txBox="1"/>
          <p:nvPr userDrawn="1"/>
        </p:nvSpPr>
        <p:spPr>
          <a:xfrm>
            <a:off x="320400" y="1242000"/>
            <a:ext cx="11292480" cy="4698923"/>
          </a:xfrm>
          <a:prstGeom prst="rect">
            <a:avLst/>
          </a:prstGeom>
          <a:noFill/>
        </p:spPr>
        <p:txBody>
          <a:bodyPr wrap="square" lIns="0" tIns="0" rIns="0" bIns="0" rtlCol="0">
            <a:noAutofit/>
          </a:bodyPr>
          <a:lstStyle/>
          <a:p>
            <a:pPr lvl="0" indent="0">
              <a:lnSpc>
                <a:spcPct val="90000"/>
              </a:lnSpc>
              <a:spcBef>
                <a:spcPts val="1800"/>
              </a:spcBef>
              <a:spcAft>
                <a:spcPts val="0"/>
              </a:spcAft>
            </a:pPr>
            <a:r>
              <a:rPr lang="en-AU" sz="1800" b="1" dirty="0">
                <a:solidFill>
                  <a:schemeClr val="tx1"/>
                </a:solidFill>
                <a:latin typeface="+mj-lt"/>
                <a:cs typeface="JacobsChronos" panose="020B0604020202020204" pitchFamily="34" charset="0"/>
              </a:rPr>
              <a:t>Important</a:t>
            </a:r>
          </a:p>
          <a:p>
            <a:pPr lvl="0" indent="0">
              <a:lnSpc>
                <a:spcPct val="90000"/>
              </a:lnSpc>
              <a:spcBef>
                <a:spcPts val="1800"/>
              </a:spcBef>
              <a:spcAft>
                <a:spcPts val="0"/>
              </a:spcAft>
            </a:pPr>
            <a:r>
              <a:rPr lang="en-US" sz="1400" kern="1200" dirty="0">
                <a:solidFill>
                  <a:schemeClr val="tx1"/>
                </a:solidFill>
                <a:effectLst/>
                <a:latin typeface="+mj-lt"/>
                <a:ea typeface="+mn-ea"/>
                <a:cs typeface="+mn-cs"/>
              </a:rPr>
              <a:t>                                                            . All rights reserved. The content and information contained in this presentation are the property of the </a:t>
            </a:r>
            <a:br>
              <a:rPr lang="en-US" sz="1400" kern="1200" dirty="0">
                <a:solidFill>
                  <a:schemeClr val="tx1"/>
                </a:solidFill>
                <a:effectLst/>
                <a:latin typeface="+mj-lt"/>
                <a:ea typeface="+mn-ea"/>
                <a:cs typeface="+mn-cs"/>
              </a:rPr>
            </a:br>
            <a:r>
              <a:rPr lang="en-US" sz="1400" kern="1200" dirty="0">
                <a:solidFill>
                  <a:schemeClr val="tx1"/>
                </a:solidFill>
                <a:effectLst/>
                <a:latin typeface="+mj-lt"/>
                <a:ea typeface="+mn-ea"/>
                <a:cs typeface="+mn-cs"/>
              </a:rPr>
              <a:t>Jacobs Group of companies (“Jacobs Group”). Publication, distribution, or reproduction of this presentation in whole or in part without the written permission of Jacobs Group constitutes an infringement of copyright. Jacobs, the Jacobs logo, and all other Jacobs Group trademarks are the property of Jacobs Group. </a:t>
            </a:r>
          </a:p>
          <a:p>
            <a:pPr marL="0" lvl="0" indent="0">
              <a:lnSpc>
                <a:spcPct val="90000"/>
              </a:lnSpc>
              <a:spcBef>
                <a:spcPts val="1800"/>
              </a:spcBef>
              <a:spcAft>
                <a:spcPts val="0"/>
              </a:spcAft>
              <a:buFont typeface="Jacobs Chronos Light" panose="010B0403030503030204" pitchFamily="34" charset="0"/>
              <a:buNone/>
            </a:pPr>
            <a:r>
              <a:rPr lang="en-AU" sz="1400" kern="1200" dirty="0">
                <a:solidFill>
                  <a:schemeClr val="tx1"/>
                </a:solidFill>
                <a:effectLst/>
                <a:latin typeface="+mj-lt"/>
                <a:ea typeface="+mn-ea"/>
                <a:cs typeface="+mn-cs"/>
              </a:rPr>
              <a:t>NOTICE: This presentation has been prepared exclusively for the use and benefit of Jacobs Group client. Jacobs Group accepts no liability or responsibility for any use or reliance upon this presentation by any third party. </a:t>
            </a:r>
            <a:r>
              <a:rPr lang="en-AU" sz="1800" dirty="0">
                <a:solidFill>
                  <a:schemeClr val="tx1"/>
                </a:solidFill>
                <a:latin typeface="+mj-lt"/>
                <a:cs typeface="JacobsChronos" panose="020B0604020202020204" pitchFamily="34" charset="0"/>
              </a:rPr>
              <a:t> </a:t>
            </a:r>
          </a:p>
        </p:txBody>
      </p:sp>
      <p:sp>
        <p:nvSpPr>
          <p:cNvPr id="15" name="Footer Placeholder 2">
            <a:extLst>
              <a:ext uri="{FF2B5EF4-FFF2-40B4-BE49-F238E27FC236}">
                <a16:creationId xmlns:a16="http://schemas.microsoft.com/office/drawing/2014/main" id="{2F106CFF-5C5B-4A3D-88E3-441FDD58C09F}"/>
              </a:ext>
            </a:extLst>
          </p:cNvPr>
          <p:cNvSpPr txBox="1">
            <a:spLocks/>
          </p:cNvSpPr>
          <p:nvPr userDrawn="1"/>
        </p:nvSpPr>
        <p:spPr>
          <a:xfrm>
            <a:off x="320040" y="1631055"/>
            <a:ext cx="2771503"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chemeClr val="tx1"/>
                </a:solidFill>
                <a:effectLst/>
                <a:uLnTx/>
                <a:uFillTx/>
                <a:latin typeface="+mj-lt"/>
                <a:ea typeface="+mn-ea"/>
                <a:cs typeface="+mn-cs"/>
              </a:rPr>
              <a:t>© Copyright Jacobs Group 2025 </a:t>
            </a:r>
            <a:endParaRPr kumimoji="0" lang="en-AU" sz="1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4775599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91307B-8EB1-469A-B7D2-B5DFB3774BB9}"/>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5" name="TextBox 4">
            <a:extLst>
              <a:ext uri="{FF2B5EF4-FFF2-40B4-BE49-F238E27FC236}">
                <a16:creationId xmlns:a16="http://schemas.microsoft.com/office/drawing/2014/main" id="{773015B5-9BC6-488B-8F2B-CA18275E9F96}"/>
              </a:ext>
            </a:extLst>
          </p:cNvPr>
          <p:cNvSpPr txBox="1"/>
          <p:nvPr userDrawn="1"/>
        </p:nvSpPr>
        <p:spPr>
          <a:xfrm>
            <a:off x="310720" y="1295400"/>
            <a:ext cx="10953025" cy="3794606"/>
          </a:xfrm>
          <a:prstGeom prst="rect">
            <a:avLst/>
          </a:prstGeom>
          <a:noFill/>
        </p:spPr>
        <p:txBody>
          <a:bodyPr wrap="square" lIns="0" tIns="0" rIns="0" bIns="0" rtlCol="0">
            <a:noAutofit/>
          </a:bodyPr>
          <a:lstStyle/>
          <a:p>
            <a:pPr lvl="0">
              <a:spcAft>
                <a:spcPts val="600"/>
              </a:spcAft>
            </a:pPr>
            <a:r>
              <a:rPr lang="en-US" sz="1400" kern="1200" dirty="0">
                <a:solidFill>
                  <a:schemeClr val="tx1"/>
                </a:solidFill>
                <a:effectLst/>
                <a:latin typeface="+mn-lt"/>
                <a:ea typeface="+mn-ea"/>
                <a:cs typeface="+mn-cs"/>
              </a:rPr>
              <a:t>Statements made in this presentation that are not based on historical fact are forward-looking statements. Although such statements are based on management's current estimates and expectations, and currently available competitive, financial, and economic data, forward-looking statements are inherently uncertain, and you should not place undue reliance on such statements as actual results may differ materially. We caution the reader that there are a variety of risks, uncertainties and other factors that could cause actual results to differ materially from what is contained, projected or implied by our forward-looking statements. For a description of some additional factors that may occur that could cause actual results to differ from our forward-looking statements, see our most recent Annual Report on Form 10-K, and in particular the discussions contained under Item 1 - Business; Item 1A - Risk Factors; Item 3 - Legal Proceedings; and Item 7 - Management's Discussion and Analysis of Financial Condition and Results of Operations, as well as the Company’s other filings with the Securities and Exchange Commission. The Company is not under any duty to update any of the forward-looking statements after the date of this presentation to conform to actual results, except as required by applicable law.</a:t>
            </a:r>
            <a:endParaRPr lang="en-AU" sz="1400" kern="1200" dirty="0">
              <a:solidFill>
                <a:schemeClr val="tx1"/>
              </a:solidFill>
              <a:effectLst/>
              <a:latin typeface="+mn-lt"/>
              <a:ea typeface="+mn-ea"/>
              <a:cs typeface="JacobsChronos" panose="020B0604020202020204" pitchFamily="34" charset="0"/>
            </a:endParaRPr>
          </a:p>
        </p:txBody>
      </p:sp>
      <p:sp>
        <p:nvSpPr>
          <p:cNvPr id="6" name="TextBox 5">
            <a:extLst>
              <a:ext uri="{FF2B5EF4-FFF2-40B4-BE49-F238E27FC236}">
                <a16:creationId xmlns:a16="http://schemas.microsoft.com/office/drawing/2014/main" id="{DE573007-CD7F-415E-AE98-19BB33CFAB44}"/>
              </a:ext>
            </a:extLst>
          </p:cNvPr>
          <p:cNvSpPr txBox="1"/>
          <p:nvPr userDrawn="1"/>
        </p:nvSpPr>
        <p:spPr>
          <a:xfrm>
            <a:off x="320400" y="486000"/>
            <a:ext cx="11282452" cy="430887"/>
          </a:xfrm>
          <a:prstGeom prst="rect">
            <a:avLst/>
          </a:prstGeom>
          <a:noFill/>
        </p:spPr>
        <p:txBody>
          <a:bodyPr wrap="square" lIns="0" tIns="0" rIns="0" bIns="0" rtlCol="0" anchor="ctr">
            <a:spAutoFit/>
          </a:bodyPr>
          <a:lstStyle/>
          <a:p>
            <a:r>
              <a:rPr lang="en-AU" sz="2800" b="1" baseline="0" dirty="0">
                <a:solidFill>
                  <a:schemeClr val="tx2"/>
                </a:solidFill>
                <a:latin typeface="+mj-lt"/>
                <a:cs typeface="JacobsChronos" panose="020B0604020202020204" pitchFamily="34" charset="0"/>
              </a:rPr>
              <a:t>Forward-looking statement disclaimer</a:t>
            </a:r>
            <a:endParaRPr lang="en-AU" sz="2800" b="1" dirty="0">
              <a:solidFill>
                <a:schemeClr val="tx2"/>
              </a:solidFill>
              <a:latin typeface="+mj-lt"/>
              <a:cs typeface="JacobsChronos" panose="020B0604020202020204" pitchFamily="34" charset="0"/>
            </a:endParaRPr>
          </a:p>
        </p:txBody>
      </p:sp>
    </p:spTree>
    <p:extLst>
      <p:ext uri="{BB962C8B-B14F-4D97-AF65-F5344CB8AC3E}">
        <p14:creationId xmlns:p14="http://schemas.microsoft.com/office/powerpoint/2010/main" val="3956696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3E2446-2B4C-4459-A196-A36F20099967}"/>
              </a:ext>
            </a:extLst>
          </p:cNvPr>
          <p:cNvSpPr/>
          <p:nvPr userDrawn="1"/>
        </p:nvSpPr>
        <p:spPr>
          <a:xfrm flipV="1">
            <a:off x="941830" y="914073"/>
            <a:ext cx="11250169" cy="4762330"/>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B0E0ED9-6381-4CE2-826F-F81BAA9EB22C}"/>
              </a:ext>
            </a:extLst>
          </p:cNvPr>
          <p:cNvSpPr/>
          <p:nvPr userDrawn="1"/>
        </p:nvSpPr>
        <p:spPr>
          <a:xfrm>
            <a:off x="941830" y="610064"/>
            <a:ext cx="11250169" cy="350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a:extLst>
              <a:ext uri="{FF2B5EF4-FFF2-40B4-BE49-F238E27FC236}">
                <a16:creationId xmlns:a16="http://schemas.microsoft.com/office/drawing/2014/main" id="{B24D2416-242E-4926-A009-C2757361DEE3}"/>
              </a:ext>
            </a:extLst>
          </p:cNvPr>
          <p:cNvSpPr>
            <a:spLocks/>
          </p:cNvSpPr>
          <p:nvPr userDrawn="1"/>
        </p:nvSpPr>
        <p:spPr bwMode="auto">
          <a:xfrm>
            <a:off x="-1" y="5914716"/>
            <a:ext cx="941832" cy="943284"/>
          </a:xfrm>
          <a:custGeom>
            <a:avLst/>
            <a:gdLst>
              <a:gd name="T0" fmla="*/ 0 w 574"/>
              <a:gd name="T1" fmla="*/ 0 h 575"/>
              <a:gd name="T2" fmla="*/ 0 w 574"/>
              <a:gd name="T3" fmla="*/ 309 h 575"/>
              <a:gd name="T4" fmla="*/ 263 w 574"/>
              <a:gd name="T5" fmla="*/ 309 h 575"/>
              <a:gd name="T6" fmla="*/ 263 w 574"/>
              <a:gd name="T7" fmla="*/ 575 h 575"/>
              <a:gd name="T8" fmla="*/ 574 w 574"/>
              <a:gd name="T9" fmla="*/ 575 h 575"/>
              <a:gd name="T10" fmla="*/ 574 w 574"/>
              <a:gd name="T11" fmla="*/ 0 h 575"/>
              <a:gd name="T12" fmla="*/ 0 w 574"/>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574" h="575">
                <a:moveTo>
                  <a:pt x="0" y="0"/>
                </a:moveTo>
                <a:lnTo>
                  <a:pt x="0" y="309"/>
                </a:lnTo>
                <a:lnTo>
                  <a:pt x="263" y="309"/>
                </a:lnTo>
                <a:lnTo>
                  <a:pt x="263" y="575"/>
                </a:lnTo>
                <a:lnTo>
                  <a:pt x="574" y="575"/>
                </a:lnTo>
                <a:lnTo>
                  <a:pt x="57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1">
            <a:extLst>
              <a:ext uri="{FF2B5EF4-FFF2-40B4-BE49-F238E27FC236}">
                <a16:creationId xmlns:a16="http://schemas.microsoft.com/office/drawing/2014/main" id="{B1FC8042-85BA-4529-AC57-15AC48F2903E}"/>
              </a:ext>
            </a:extLst>
          </p:cNvPr>
          <p:cNvSpPr>
            <a:spLocks noGrp="1"/>
          </p:cNvSpPr>
          <p:nvPr>
            <p:ph type="ctrTitle" hasCustomPrompt="1"/>
          </p:nvPr>
        </p:nvSpPr>
        <p:spPr>
          <a:xfrm>
            <a:off x="1556181" y="1820487"/>
            <a:ext cx="10209602" cy="1746609"/>
          </a:xfrm>
          <a:prstGeom prst="rect">
            <a:avLst/>
          </a:prstGeom>
          <a:noFill/>
        </p:spPr>
        <p:txBody>
          <a:bodyPr lIns="0" anchor="b">
            <a:noAutofit/>
          </a:bodyPr>
          <a:lstStyle>
            <a:lvl1pPr algn="l">
              <a:defRPr sz="4800" b="1">
                <a:solidFill>
                  <a:schemeClr val="bg1"/>
                </a:solidFill>
              </a:defRPr>
            </a:lvl1pPr>
          </a:lstStyle>
          <a:p>
            <a:r>
              <a:rPr lang="en-US" dirty="0"/>
              <a:t>Presentation title, 48pt bold.</a:t>
            </a:r>
          </a:p>
        </p:txBody>
      </p:sp>
      <p:sp>
        <p:nvSpPr>
          <p:cNvPr id="9" name="Text Placeholder 5">
            <a:extLst>
              <a:ext uri="{FF2B5EF4-FFF2-40B4-BE49-F238E27FC236}">
                <a16:creationId xmlns:a16="http://schemas.microsoft.com/office/drawing/2014/main" id="{A9C0E1A4-AF59-4D13-BD8D-297D447D936A}"/>
              </a:ext>
            </a:extLst>
          </p:cNvPr>
          <p:cNvSpPr>
            <a:spLocks noGrp="1"/>
          </p:cNvSpPr>
          <p:nvPr>
            <p:ph type="body" sz="quarter" idx="10" hasCustomPrompt="1"/>
          </p:nvPr>
        </p:nvSpPr>
        <p:spPr>
          <a:xfrm>
            <a:off x="1556181" y="3708065"/>
            <a:ext cx="10209601" cy="1002968"/>
          </a:xfrm>
          <a:prstGeom prst="rect">
            <a:avLst/>
          </a:prstGeom>
        </p:spPr>
        <p:txBody>
          <a:bodyPr lIns="0" anchor="b"/>
          <a:lstStyle>
            <a:lvl1pPr marL="0" indent="0">
              <a:buFontTx/>
              <a:buNone/>
              <a:defRPr sz="2800" b="1">
                <a:solidFill>
                  <a:schemeClr val="bg1"/>
                </a:solidFill>
              </a:defRPr>
            </a:lvl1pPr>
          </a:lstStyle>
          <a:p>
            <a:pPr lvl="0"/>
            <a:r>
              <a:rPr lang="en-AU" dirty="0"/>
              <a:t>Other information, 28pt light bold.</a:t>
            </a:r>
            <a:endParaRPr lang="en-US" dirty="0"/>
          </a:p>
        </p:txBody>
      </p:sp>
      <p:sp>
        <p:nvSpPr>
          <p:cNvPr id="12" name="Rectangle 11">
            <a:extLst>
              <a:ext uri="{FF2B5EF4-FFF2-40B4-BE49-F238E27FC236}">
                <a16:creationId xmlns:a16="http://schemas.microsoft.com/office/drawing/2014/main" id="{29525472-B1DF-4A98-802A-B97A237DA82B}"/>
              </a:ext>
            </a:extLst>
          </p:cNvPr>
          <p:cNvSpPr/>
          <p:nvPr userDrawn="1"/>
        </p:nvSpPr>
        <p:spPr>
          <a:xfrm>
            <a:off x="941830" y="-1"/>
            <a:ext cx="11250169" cy="6100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52731C-ED51-480F-921E-20609218CBC1}"/>
              </a:ext>
            </a:extLst>
          </p:cNvPr>
          <p:cNvSpPr/>
          <p:nvPr userDrawn="1"/>
        </p:nvSpPr>
        <p:spPr>
          <a:xfrm>
            <a:off x="941830" y="5676405"/>
            <a:ext cx="11250169" cy="230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C760AA-F653-4795-B699-8F46BA705579}"/>
              </a:ext>
            </a:extLst>
          </p:cNvPr>
          <p:cNvSpPr/>
          <p:nvPr userDrawn="1"/>
        </p:nvSpPr>
        <p:spPr>
          <a:xfrm>
            <a:off x="941831" y="5809773"/>
            <a:ext cx="11250169" cy="1049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and Logo">
            <a:extLst>
              <a:ext uri="{FF2B5EF4-FFF2-40B4-BE49-F238E27FC236}">
                <a16:creationId xmlns:a16="http://schemas.microsoft.com/office/drawing/2014/main" id="{7C4AF6F3-B023-743A-ED7A-82CE262EF8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83703" y="6078510"/>
            <a:ext cx="4124325" cy="457200"/>
          </a:xfrm>
          <a:prstGeom prst="rect">
            <a:avLst/>
          </a:prstGeom>
        </p:spPr>
      </p:pic>
    </p:spTree>
    <p:extLst>
      <p:ext uri="{BB962C8B-B14F-4D97-AF65-F5344CB8AC3E}">
        <p14:creationId xmlns:p14="http://schemas.microsoft.com/office/powerpoint/2010/main" val="2627944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57D4EDC-1F82-4551-9D7F-D98C064E681E}"/>
              </a:ext>
            </a:extLst>
          </p:cNvPr>
          <p:cNvSpPr/>
          <p:nvPr userDrawn="1"/>
        </p:nvSpPr>
        <p:spPr>
          <a:xfrm rot="10800000" flipV="1">
            <a:off x="640080" y="914400"/>
            <a:ext cx="7405796" cy="5943600"/>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4E1496-E6CF-4C3F-8754-C59ADECD9F05}"/>
              </a:ext>
            </a:extLst>
          </p:cNvPr>
          <p:cNvSpPr/>
          <p:nvPr userDrawn="1"/>
        </p:nvSpPr>
        <p:spPr>
          <a:xfrm>
            <a:off x="320038" y="914400"/>
            <a:ext cx="320040" cy="594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648A58-FA27-4AF7-83D8-4ACA950E4BFB}"/>
              </a:ext>
            </a:extLst>
          </p:cNvPr>
          <p:cNvSpPr/>
          <p:nvPr userDrawn="1"/>
        </p:nvSpPr>
        <p:spPr>
          <a:xfrm>
            <a:off x="8023944" y="914400"/>
            <a:ext cx="275469"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0E6C1AA-5826-46A2-B685-4F4EA2AE2AEB}"/>
              </a:ext>
            </a:extLst>
          </p:cNvPr>
          <p:cNvSpPr/>
          <p:nvPr userDrawn="1"/>
        </p:nvSpPr>
        <p:spPr>
          <a:xfrm>
            <a:off x="11465169" y="914400"/>
            <a:ext cx="396416" cy="594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11FF8A-B049-4996-AD66-199DE4FAA429}"/>
              </a:ext>
            </a:extLst>
          </p:cNvPr>
          <p:cNvSpPr>
            <a:spLocks noGrp="1"/>
          </p:cNvSpPr>
          <p:nvPr userDrawn="1">
            <p:ph type="ctrTitle" hasCustomPrompt="1"/>
          </p:nvPr>
        </p:nvSpPr>
        <p:spPr>
          <a:xfrm>
            <a:off x="893616" y="1687484"/>
            <a:ext cx="7061662" cy="2034025"/>
          </a:xfrm>
          <a:prstGeom prst="rect">
            <a:avLst/>
          </a:prstGeom>
          <a:noFill/>
        </p:spPr>
        <p:txBody>
          <a:bodyPr lIns="0" anchor="b">
            <a:noAutofit/>
          </a:bodyPr>
          <a:lstStyle>
            <a:lvl1pPr algn="l">
              <a:defRPr sz="4000" b="1">
                <a:solidFill>
                  <a:schemeClr val="bg1"/>
                </a:solidFill>
              </a:defRPr>
            </a:lvl1pPr>
          </a:lstStyle>
          <a:p>
            <a:r>
              <a:rPr lang="en-US" dirty="0"/>
              <a:t>Presentation title, 40pt bold.</a:t>
            </a:r>
          </a:p>
        </p:txBody>
      </p:sp>
      <p:sp>
        <p:nvSpPr>
          <p:cNvPr id="12" name="Text Placeholder 5">
            <a:extLst>
              <a:ext uri="{FF2B5EF4-FFF2-40B4-BE49-F238E27FC236}">
                <a16:creationId xmlns:a16="http://schemas.microsoft.com/office/drawing/2014/main" id="{3D4EBBA2-EF8B-47E2-8BD2-4C72B4AC8705}"/>
              </a:ext>
            </a:extLst>
          </p:cNvPr>
          <p:cNvSpPr>
            <a:spLocks noGrp="1"/>
          </p:cNvSpPr>
          <p:nvPr userDrawn="1">
            <p:ph type="body" sz="quarter" idx="10" hasCustomPrompt="1"/>
          </p:nvPr>
        </p:nvSpPr>
        <p:spPr>
          <a:xfrm>
            <a:off x="893615" y="3886199"/>
            <a:ext cx="7061663" cy="993372"/>
          </a:xfrm>
          <a:prstGeom prst="rect">
            <a:avLst/>
          </a:prstGeom>
        </p:spPr>
        <p:txBody>
          <a:bodyPr lIns="0" anchor="b"/>
          <a:lstStyle>
            <a:lvl1pPr marL="0" indent="0">
              <a:buFontTx/>
              <a:buNone/>
              <a:defRPr sz="2400" b="1">
                <a:solidFill>
                  <a:schemeClr val="bg1"/>
                </a:solidFill>
              </a:defRPr>
            </a:lvl1pPr>
          </a:lstStyle>
          <a:p>
            <a:pPr lvl="0"/>
            <a:r>
              <a:rPr lang="en-AU" dirty="0"/>
              <a:t>Other information, 24pt light bold.</a:t>
            </a:r>
            <a:endParaRPr lang="en-US" dirty="0"/>
          </a:p>
        </p:txBody>
      </p:sp>
      <p:sp>
        <p:nvSpPr>
          <p:cNvPr id="10" name="Picture Placeholder 3">
            <a:extLst>
              <a:ext uri="{FF2B5EF4-FFF2-40B4-BE49-F238E27FC236}">
                <a16:creationId xmlns:a16="http://schemas.microsoft.com/office/drawing/2014/main" id="{F07EF067-55D5-451A-96F0-865D6E6448E2}"/>
              </a:ext>
            </a:extLst>
          </p:cNvPr>
          <p:cNvSpPr>
            <a:spLocks noGrp="1"/>
          </p:cNvSpPr>
          <p:nvPr>
            <p:ph type="pic" sz="quarter" idx="11" hasCustomPrompt="1"/>
          </p:nvPr>
        </p:nvSpPr>
        <p:spPr>
          <a:xfrm>
            <a:off x="8732647" y="914400"/>
            <a:ext cx="2732521" cy="5943600"/>
          </a:xfrm>
          <a:prstGeom prst="rect">
            <a:avLst/>
          </a:prstGeom>
        </p:spPr>
        <p:txBody>
          <a:bodyPr/>
          <a:lstStyle>
            <a:lvl1pPr marL="0" indent="0">
              <a:buNone/>
              <a:defRPr sz="2000"/>
            </a:lvl1pPr>
          </a:lstStyle>
          <a:p>
            <a:r>
              <a:rPr lang="en-AU" sz="2000" dirty="0"/>
              <a:t>Click icon to add picture.</a:t>
            </a:r>
            <a:endParaRPr lang="en-US" dirty="0"/>
          </a:p>
        </p:txBody>
      </p:sp>
      <p:sp>
        <p:nvSpPr>
          <p:cNvPr id="16" name="Rectangle 15">
            <a:extLst>
              <a:ext uri="{FF2B5EF4-FFF2-40B4-BE49-F238E27FC236}">
                <a16:creationId xmlns:a16="http://schemas.microsoft.com/office/drawing/2014/main" id="{E4D3BA4D-DB3C-447E-B443-D7E86F5C38B3}"/>
              </a:ext>
            </a:extLst>
          </p:cNvPr>
          <p:cNvSpPr/>
          <p:nvPr userDrawn="1"/>
        </p:nvSpPr>
        <p:spPr>
          <a:xfrm>
            <a:off x="8457178" y="914400"/>
            <a:ext cx="275469" cy="594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9D14F1A-D8FF-4BD1-991E-C89C1D68301F}"/>
              </a:ext>
            </a:extLst>
          </p:cNvPr>
          <p:cNvSpPr/>
          <p:nvPr userDrawn="1"/>
        </p:nvSpPr>
        <p:spPr>
          <a:xfrm>
            <a:off x="8295977" y="914399"/>
            <a:ext cx="169461" cy="5943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Brand Logo">
            <a:extLst>
              <a:ext uri="{FF2B5EF4-FFF2-40B4-BE49-F238E27FC236}">
                <a16:creationId xmlns:a16="http://schemas.microsoft.com/office/drawing/2014/main" id="{BD3C1FD3-293C-FB78-EB18-48D4E12EC7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28669" y="258063"/>
            <a:ext cx="4124325" cy="457200"/>
          </a:xfrm>
          <a:prstGeom prst="rect">
            <a:avLst/>
          </a:prstGeom>
        </p:spPr>
      </p:pic>
    </p:spTree>
    <p:extLst>
      <p:ext uri="{BB962C8B-B14F-4D97-AF65-F5344CB8AC3E}">
        <p14:creationId xmlns:p14="http://schemas.microsoft.com/office/powerpoint/2010/main" val="274411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46AABB-D025-4554-BA02-4F5A6E1B7117}"/>
              </a:ext>
            </a:extLst>
          </p:cNvPr>
          <p:cNvSpPr/>
          <p:nvPr userDrawn="1"/>
        </p:nvSpPr>
        <p:spPr>
          <a:xfrm rot="16200000" flipV="1">
            <a:off x="5417481" y="-4014269"/>
            <a:ext cx="1358235" cy="12193200"/>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B2FCDA2-659E-4085-BB26-D4682AFC1EA4}"/>
              </a:ext>
            </a:extLst>
          </p:cNvPr>
          <p:cNvSpPr/>
          <p:nvPr userDrawn="1"/>
        </p:nvSpPr>
        <p:spPr>
          <a:xfrm>
            <a:off x="0" y="1159669"/>
            <a:ext cx="12192000" cy="243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C752CA4-12AC-422B-97AE-6B77E99B156C}"/>
              </a:ext>
            </a:extLst>
          </p:cNvPr>
          <p:cNvSpPr>
            <a:spLocks noGrp="1"/>
          </p:cNvSpPr>
          <p:nvPr>
            <p:ph type="ctrTitle" hasCustomPrompt="1"/>
          </p:nvPr>
        </p:nvSpPr>
        <p:spPr>
          <a:xfrm>
            <a:off x="429208" y="1493534"/>
            <a:ext cx="11293399" cy="837012"/>
          </a:xfrm>
          <a:prstGeom prst="rect">
            <a:avLst/>
          </a:prstGeom>
          <a:noFill/>
        </p:spPr>
        <p:txBody>
          <a:bodyPr lIns="0" anchor="ctr" anchorCtr="0">
            <a:noAutofit/>
          </a:bodyPr>
          <a:lstStyle>
            <a:lvl1pPr algn="l">
              <a:defRPr sz="3200" b="1">
                <a:solidFill>
                  <a:schemeClr val="bg1"/>
                </a:solidFill>
              </a:defRPr>
            </a:lvl1pPr>
          </a:lstStyle>
          <a:p>
            <a:r>
              <a:rPr lang="en-US" dirty="0"/>
              <a:t>Presentation title, 32pt bold.  </a:t>
            </a:r>
          </a:p>
        </p:txBody>
      </p:sp>
      <p:sp>
        <p:nvSpPr>
          <p:cNvPr id="9" name="Text Placeholder 5">
            <a:extLst>
              <a:ext uri="{FF2B5EF4-FFF2-40B4-BE49-F238E27FC236}">
                <a16:creationId xmlns:a16="http://schemas.microsoft.com/office/drawing/2014/main" id="{01F8B1B1-4142-4567-91D9-5E359CB91565}"/>
              </a:ext>
            </a:extLst>
          </p:cNvPr>
          <p:cNvSpPr>
            <a:spLocks noGrp="1"/>
          </p:cNvSpPr>
          <p:nvPr>
            <p:ph type="body" sz="quarter" idx="10" hasCustomPrompt="1"/>
          </p:nvPr>
        </p:nvSpPr>
        <p:spPr>
          <a:xfrm>
            <a:off x="429207" y="2335823"/>
            <a:ext cx="11293399" cy="418884"/>
          </a:xfrm>
          <a:prstGeom prst="rect">
            <a:avLst/>
          </a:prstGeom>
        </p:spPr>
        <p:txBody>
          <a:bodyPr lIns="0"/>
          <a:lstStyle>
            <a:lvl1pPr marL="0" indent="0">
              <a:buFontTx/>
              <a:buNone/>
              <a:defRPr sz="2000" b="1">
                <a:solidFill>
                  <a:schemeClr val="bg1"/>
                </a:solidFill>
              </a:defRPr>
            </a:lvl1pPr>
          </a:lstStyle>
          <a:p>
            <a:pPr lvl="0"/>
            <a:r>
              <a:rPr lang="en-AU" dirty="0"/>
              <a:t>Other information, 20pt light bold.</a:t>
            </a:r>
            <a:endParaRPr lang="en-US" dirty="0"/>
          </a:p>
        </p:txBody>
      </p:sp>
      <p:sp>
        <p:nvSpPr>
          <p:cNvPr id="11" name="Picture Placeholder 3">
            <a:extLst>
              <a:ext uri="{FF2B5EF4-FFF2-40B4-BE49-F238E27FC236}">
                <a16:creationId xmlns:a16="http://schemas.microsoft.com/office/drawing/2014/main" id="{23401D0B-9EFB-4C04-9FC3-F6F1A3F116D1}"/>
              </a:ext>
            </a:extLst>
          </p:cNvPr>
          <p:cNvSpPr>
            <a:spLocks noGrp="1"/>
          </p:cNvSpPr>
          <p:nvPr>
            <p:ph type="pic" sz="quarter" idx="11" hasCustomPrompt="1"/>
          </p:nvPr>
        </p:nvSpPr>
        <p:spPr>
          <a:xfrm>
            <a:off x="0" y="2761449"/>
            <a:ext cx="12192000" cy="4096551"/>
          </a:xfrm>
          <a:prstGeom prst="rect">
            <a:avLst/>
          </a:prstGeom>
        </p:spPr>
        <p:txBody>
          <a:bodyPr/>
          <a:lstStyle>
            <a:lvl1pPr marL="0" indent="0">
              <a:buNone/>
              <a:defRPr sz="2000"/>
            </a:lvl1pPr>
          </a:lstStyle>
          <a:p>
            <a:r>
              <a:rPr lang="en-AU" sz="2000" dirty="0"/>
              <a:t>Click icon to add picture.</a:t>
            </a:r>
            <a:endParaRPr lang="en-US" dirty="0"/>
          </a:p>
        </p:txBody>
      </p:sp>
      <p:sp>
        <p:nvSpPr>
          <p:cNvPr id="12" name="Rectangle 11">
            <a:extLst>
              <a:ext uri="{FF2B5EF4-FFF2-40B4-BE49-F238E27FC236}">
                <a16:creationId xmlns:a16="http://schemas.microsoft.com/office/drawing/2014/main" id="{D65D5916-137C-46DD-B7BC-0D5F22EB6D34}"/>
              </a:ext>
            </a:extLst>
          </p:cNvPr>
          <p:cNvSpPr/>
          <p:nvPr userDrawn="1"/>
        </p:nvSpPr>
        <p:spPr>
          <a:xfrm>
            <a:off x="0" y="1405477"/>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D7B051-C464-4C2D-86B7-71FA64087D8A}"/>
              </a:ext>
            </a:extLst>
          </p:cNvPr>
          <p:cNvSpPr/>
          <p:nvPr userDrawn="1"/>
        </p:nvSpPr>
        <p:spPr>
          <a:xfrm>
            <a:off x="0" y="904133"/>
            <a:ext cx="12192000" cy="2725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Brand Logo">
            <a:extLst>
              <a:ext uri="{FF2B5EF4-FFF2-40B4-BE49-F238E27FC236}">
                <a16:creationId xmlns:a16="http://schemas.microsoft.com/office/drawing/2014/main" id="{DA0DE9F9-8745-2086-A6CA-B065EFFFD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37260" y="246299"/>
            <a:ext cx="4124325" cy="457200"/>
          </a:xfrm>
          <a:prstGeom prst="rect">
            <a:avLst/>
          </a:prstGeom>
        </p:spPr>
      </p:pic>
    </p:spTree>
    <p:extLst>
      <p:ext uri="{BB962C8B-B14F-4D97-AF65-F5344CB8AC3E}">
        <p14:creationId xmlns:p14="http://schemas.microsoft.com/office/powerpoint/2010/main" val="153266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13">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0ACB09F-DF74-4676-A901-0349AA5EA950}"/>
              </a:ext>
            </a:extLst>
          </p:cNvPr>
          <p:cNvSpPr>
            <a:spLocks noGrp="1"/>
          </p:cNvSpPr>
          <p:nvPr>
            <p:ph type="pic" sz="quarter" idx="15" hasCustomPrompt="1"/>
          </p:nvPr>
        </p:nvSpPr>
        <p:spPr>
          <a:xfrm>
            <a:off x="6871758" y="-1"/>
            <a:ext cx="5320241" cy="6858001"/>
          </a:xfrm>
          <a:prstGeom prst="rect">
            <a:avLst/>
          </a:prstGeom>
        </p:spPr>
        <p:txBody>
          <a:bodyPr/>
          <a:lstStyle>
            <a:lvl1pPr marL="0" indent="0">
              <a:buNone/>
              <a:defRPr sz="2000"/>
            </a:lvl1pPr>
          </a:lstStyle>
          <a:p>
            <a:r>
              <a:rPr lang="en-AU" sz="2000" dirty="0"/>
              <a:t>Click icon to add picture.</a:t>
            </a:r>
            <a:endParaRPr lang="en-US" dirty="0"/>
          </a:p>
        </p:txBody>
      </p:sp>
      <p:sp>
        <p:nvSpPr>
          <p:cNvPr id="6" name="Rectangle 5">
            <a:extLst>
              <a:ext uri="{FF2B5EF4-FFF2-40B4-BE49-F238E27FC236}">
                <a16:creationId xmlns:a16="http://schemas.microsoft.com/office/drawing/2014/main" id="{850B0E64-377C-41C2-90F2-21E2A06CF9E3}"/>
              </a:ext>
            </a:extLst>
          </p:cNvPr>
          <p:cNvSpPr/>
          <p:nvPr userDrawn="1"/>
        </p:nvSpPr>
        <p:spPr>
          <a:xfrm rot="16200000" flipV="1">
            <a:off x="-381000" y="381000"/>
            <a:ext cx="6858000" cy="6096000"/>
          </a:xfrm>
          <a:prstGeom prst="rect">
            <a:avLst/>
          </a:prstGeom>
          <a:gradFill flip="none" rotWithShape="1">
            <a:gsLst>
              <a:gs pos="35000">
                <a:schemeClr val="accent2"/>
              </a:gs>
              <a:gs pos="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63708C1-FAE4-41C4-9C35-5B3D98BECA7C}"/>
              </a:ext>
            </a:extLst>
          </p:cNvPr>
          <p:cNvSpPr>
            <a:spLocks noGrp="1"/>
          </p:cNvSpPr>
          <p:nvPr>
            <p:ph type="ctrTitle" hasCustomPrompt="1"/>
          </p:nvPr>
        </p:nvSpPr>
        <p:spPr>
          <a:xfrm>
            <a:off x="670560" y="648393"/>
            <a:ext cx="5273052" cy="2336529"/>
          </a:xfrm>
          <a:prstGeom prst="rect">
            <a:avLst/>
          </a:prstGeom>
          <a:noFill/>
        </p:spPr>
        <p:txBody>
          <a:bodyPr lIns="0" anchor="b">
            <a:noAutofit/>
          </a:bodyPr>
          <a:lstStyle>
            <a:lvl1pPr algn="l">
              <a:defRPr sz="4000" b="1">
                <a:solidFill>
                  <a:schemeClr val="bg1"/>
                </a:solidFill>
              </a:defRPr>
            </a:lvl1pPr>
          </a:lstStyle>
          <a:p>
            <a:r>
              <a:rPr lang="en-US" dirty="0"/>
              <a:t>Presentation title, 40pt bold.</a:t>
            </a:r>
          </a:p>
        </p:txBody>
      </p:sp>
      <p:sp>
        <p:nvSpPr>
          <p:cNvPr id="8" name="Rectangle 7">
            <a:extLst>
              <a:ext uri="{FF2B5EF4-FFF2-40B4-BE49-F238E27FC236}">
                <a16:creationId xmlns:a16="http://schemas.microsoft.com/office/drawing/2014/main" id="{A37D1AD0-40FD-4DF1-BCA5-F106730BD3F8}"/>
              </a:ext>
            </a:extLst>
          </p:cNvPr>
          <p:cNvSpPr/>
          <p:nvPr userDrawn="1"/>
        </p:nvSpPr>
        <p:spPr>
          <a:xfrm>
            <a:off x="6416547" y="0"/>
            <a:ext cx="45521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BCAB639-D94A-4008-AEFD-81F1A79ED85B}"/>
              </a:ext>
            </a:extLst>
          </p:cNvPr>
          <p:cNvSpPr/>
          <p:nvPr userDrawn="1"/>
        </p:nvSpPr>
        <p:spPr>
          <a:xfrm>
            <a:off x="6221506" y="0"/>
            <a:ext cx="2374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5">
            <a:extLst>
              <a:ext uri="{FF2B5EF4-FFF2-40B4-BE49-F238E27FC236}">
                <a16:creationId xmlns:a16="http://schemas.microsoft.com/office/drawing/2014/main" id="{5E4346F0-7793-4B1C-B9F4-F6F5B8F672CB}"/>
              </a:ext>
            </a:extLst>
          </p:cNvPr>
          <p:cNvSpPr>
            <a:spLocks noGrp="1"/>
          </p:cNvSpPr>
          <p:nvPr>
            <p:ph type="body" sz="quarter" idx="10" hasCustomPrompt="1"/>
          </p:nvPr>
        </p:nvSpPr>
        <p:spPr>
          <a:xfrm>
            <a:off x="670560" y="3194799"/>
            <a:ext cx="5273052" cy="913043"/>
          </a:xfrm>
          <a:prstGeom prst="rect">
            <a:avLst/>
          </a:prstGeom>
        </p:spPr>
        <p:txBody>
          <a:bodyPr lIns="0" anchor="b"/>
          <a:lstStyle>
            <a:lvl1pPr marL="0" indent="0">
              <a:buFontTx/>
              <a:buNone/>
              <a:defRPr sz="2000" b="1">
                <a:solidFill>
                  <a:schemeClr val="bg1"/>
                </a:solidFill>
              </a:defRPr>
            </a:lvl1pPr>
          </a:lstStyle>
          <a:p>
            <a:pPr lvl="0"/>
            <a:r>
              <a:rPr lang="en-AU" dirty="0"/>
              <a:t>Other information, 20pt light bold.</a:t>
            </a:r>
            <a:endParaRPr lang="en-US" dirty="0"/>
          </a:p>
        </p:txBody>
      </p:sp>
      <p:sp>
        <p:nvSpPr>
          <p:cNvPr id="9" name="Rectangle 8">
            <a:extLst>
              <a:ext uri="{FF2B5EF4-FFF2-40B4-BE49-F238E27FC236}">
                <a16:creationId xmlns:a16="http://schemas.microsoft.com/office/drawing/2014/main" id="{7026A9FC-B237-4C70-9045-7492E6B30D56}"/>
              </a:ext>
            </a:extLst>
          </p:cNvPr>
          <p:cNvSpPr/>
          <p:nvPr userDrawn="1"/>
        </p:nvSpPr>
        <p:spPr>
          <a:xfrm>
            <a:off x="6096000" y="-2"/>
            <a:ext cx="12550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White Brand Logo">
            <a:extLst>
              <a:ext uri="{FF2B5EF4-FFF2-40B4-BE49-F238E27FC236}">
                <a16:creationId xmlns:a16="http://schemas.microsoft.com/office/drawing/2014/main" id="{D1364D2D-3057-47D0-E4D7-F9B5DFEEA6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0560" y="5997870"/>
            <a:ext cx="4124325" cy="457200"/>
          </a:xfrm>
          <a:prstGeom prst="rect">
            <a:avLst/>
          </a:prstGeom>
        </p:spPr>
      </p:pic>
    </p:spTree>
    <p:extLst>
      <p:ext uri="{BB962C8B-B14F-4D97-AF65-F5344CB8AC3E}">
        <p14:creationId xmlns:p14="http://schemas.microsoft.com/office/powerpoint/2010/main" val="2685334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15">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1A2514B5-79FD-41E9-9533-9A07A0BAABE4}"/>
              </a:ext>
            </a:extLst>
          </p:cNvPr>
          <p:cNvSpPr>
            <a:spLocks noGrp="1"/>
          </p:cNvSpPr>
          <p:nvPr>
            <p:ph type="pic" sz="quarter" idx="11" hasCustomPrompt="1"/>
          </p:nvPr>
        </p:nvSpPr>
        <p:spPr>
          <a:xfrm>
            <a:off x="0" y="0"/>
            <a:ext cx="12192000" cy="5907023"/>
          </a:xfrm>
          <a:prstGeom prst="rect">
            <a:avLst/>
          </a:prstGeom>
        </p:spPr>
        <p:txBody>
          <a:bodyPr/>
          <a:lstStyle>
            <a:lvl1pPr marL="0" indent="0">
              <a:buNone/>
              <a:defRPr sz="2000"/>
            </a:lvl1pPr>
          </a:lstStyle>
          <a:p>
            <a:r>
              <a:rPr lang="en-AU" sz="2000" dirty="0"/>
              <a:t>Click icon to add picture.</a:t>
            </a:r>
            <a:endParaRPr lang="en-US" dirty="0"/>
          </a:p>
        </p:txBody>
      </p:sp>
      <p:sp>
        <p:nvSpPr>
          <p:cNvPr id="4" name="Title 1">
            <a:extLst>
              <a:ext uri="{FF2B5EF4-FFF2-40B4-BE49-F238E27FC236}">
                <a16:creationId xmlns:a16="http://schemas.microsoft.com/office/drawing/2014/main" id="{D9E2E1F4-0F1C-4D1A-8391-D7333CC264F4}"/>
              </a:ext>
            </a:extLst>
          </p:cNvPr>
          <p:cNvSpPr>
            <a:spLocks noGrp="1"/>
          </p:cNvSpPr>
          <p:nvPr>
            <p:ph type="ctrTitle" hasCustomPrompt="1"/>
          </p:nvPr>
        </p:nvSpPr>
        <p:spPr>
          <a:xfrm>
            <a:off x="1" y="0"/>
            <a:ext cx="4879006" cy="5907022"/>
          </a:xfrm>
          <a:prstGeom prst="rect">
            <a:avLst/>
          </a:prstGeom>
          <a:solidFill>
            <a:schemeClr val="accent1">
              <a:alpha val="50000"/>
            </a:schemeClr>
          </a:solidFill>
        </p:spPr>
        <p:txBody>
          <a:bodyPr lIns="360000" bIns="720000" anchor="b">
            <a:noAutofit/>
          </a:bodyPr>
          <a:lstStyle>
            <a:lvl1pPr algn="l">
              <a:defRPr sz="3200" b="1">
                <a:solidFill>
                  <a:schemeClr val="bg1"/>
                </a:solidFill>
                <a:latin typeface="+mj-lt"/>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Presentation title, 32pt bold.</a:t>
            </a:r>
          </a:p>
        </p:txBody>
      </p:sp>
      <p:sp>
        <p:nvSpPr>
          <p:cNvPr id="6" name="TextBox 5">
            <a:extLst>
              <a:ext uri="{FF2B5EF4-FFF2-40B4-BE49-F238E27FC236}">
                <a16:creationId xmlns:a16="http://schemas.microsoft.com/office/drawing/2014/main" id="{2CEEE196-3029-465B-8EC2-EBB5B1647ECA}"/>
              </a:ext>
            </a:extLst>
          </p:cNvPr>
          <p:cNvSpPr txBox="1"/>
          <p:nvPr userDrawn="1"/>
        </p:nvSpPr>
        <p:spPr>
          <a:xfrm>
            <a:off x="6471822" y="2630345"/>
            <a:ext cx="4465468" cy="1200329"/>
          </a:xfrm>
          <a:prstGeom prst="rect">
            <a:avLst/>
          </a:prstGeom>
          <a:noFill/>
        </p:spPr>
        <p:txBody>
          <a:bodyPr wrap="square" rtlCol="0">
            <a:spAutoFit/>
          </a:bodyPr>
          <a:lstStyle/>
          <a:p>
            <a:r>
              <a:rPr lang="en-AU" b="1" dirty="0"/>
              <a:t>Once an image has been inserted, right click image and select “send to back”.</a:t>
            </a:r>
          </a:p>
          <a:p>
            <a:endParaRPr lang="en-AU" b="1" dirty="0"/>
          </a:p>
          <a:p>
            <a:r>
              <a:rPr lang="en-AU" b="1" dirty="0"/>
              <a:t>Use dark imagery with this slide option.</a:t>
            </a:r>
            <a:endParaRPr lang="en-US" b="1" dirty="0"/>
          </a:p>
        </p:txBody>
      </p:sp>
      <p:pic>
        <p:nvPicPr>
          <p:cNvPr id="5" name="Graphic 4" descr="Brand Logo">
            <a:extLst>
              <a:ext uri="{FF2B5EF4-FFF2-40B4-BE49-F238E27FC236}">
                <a16:creationId xmlns:a16="http://schemas.microsoft.com/office/drawing/2014/main" id="{93CEC51E-0857-6530-D5EA-7F13BDB84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83703" y="6078510"/>
            <a:ext cx="4124325" cy="457200"/>
          </a:xfrm>
          <a:prstGeom prst="rect">
            <a:avLst/>
          </a:prstGeom>
        </p:spPr>
      </p:pic>
    </p:spTree>
    <p:extLst>
      <p:ext uri="{BB962C8B-B14F-4D97-AF65-F5344CB8AC3E}">
        <p14:creationId xmlns:p14="http://schemas.microsoft.com/office/powerpoint/2010/main" val="184117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Layout Purple Accent Themes">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Tree>
    <p:extLst>
      <p:ext uri="{BB962C8B-B14F-4D97-AF65-F5344CB8AC3E}">
        <p14:creationId xmlns:p14="http://schemas.microsoft.com/office/powerpoint/2010/main" val="292096326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Option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9C52E8-7285-4B45-90E7-B9BEB4F34EE4}"/>
              </a:ext>
            </a:extLst>
          </p:cNvPr>
          <p:cNvSpPr/>
          <p:nvPr userDrawn="1"/>
        </p:nvSpPr>
        <p:spPr>
          <a:xfrm rot="16200000" flipV="1">
            <a:off x="2258002" y="-1042411"/>
            <a:ext cx="5943603" cy="9857217"/>
          </a:xfrm>
          <a:prstGeom prst="rect">
            <a:avLst/>
          </a:prstGeom>
          <a:gradFill flip="none" rotWithShape="1">
            <a:gsLst>
              <a:gs pos="29000">
                <a:schemeClr val="accent2"/>
              </a:gs>
              <a:gs pos="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23F387-497A-42C0-A4D0-4F5DB1503273}"/>
              </a:ext>
            </a:extLst>
          </p:cNvPr>
          <p:cNvSpPr/>
          <p:nvPr userDrawn="1"/>
        </p:nvSpPr>
        <p:spPr>
          <a:xfrm>
            <a:off x="10158413" y="914398"/>
            <a:ext cx="640213" cy="59436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9729B6-FF2A-4C6A-8924-3EBED6602269}"/>
              </a:ext>
            </a:extLst>
          </p:cNvPr>
          <p:cNvSpPr/>
          <p:nvPr userDrawn="1"/>
        </p:nvSpPr>
        <p:spPr>
          <a:xfrm>
            <a:off x="10557164" y="914400"/>
            <a:ext cx="1039875"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8D48A9-517F-4276-9666-A96DBF3BD0AE}"/>
              </a:ext>
            </a:extLst>
          </p:cNvPr>
          <p:cNvSpPr/>
          <p:nvPr userDrawn="1"/>
        </p:nvSpPr>
        <p:spPr>
          <a:xfrm>
            <a:off x="11541545" y="914400"/>
            <a:ext cx="320040" cy="594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867FCF0-3907-42AE-A487-9518558EF6CF}"/>
              </a:ext>
            </a:extLst>
          </p:cNvPr>
          <p:cNvSpPr>
            <a:spLocks noGrp="1"/>
          </p:cNvSpPr>
          <p:nvPr>
            <p:ph type="ctrTitle" hasCustomPrompt="1"/>
          </p:nvPr>
        </p:nvSpPr>
        <p:spPr>
          <a:xfrm>
            <a:off x="640079" y="2104056"/>
            <a:ext cx="9236901" cy="1463040"/>
          </a:xfrm>
          <a:prstGeom prst="rect">
            <a:avLst/>
          </a:prstGeom>
          <a:noFill/>
        </p:spPr>
        <p:txBody>
          <a:bodyPr lIns="0" anchor="b">
            <a:noAutofit/>
          </a:bodyPr>
          <a:lstStyle>
            <a:lvl1pPr algn="l">
              <a:defRPr sz="4000" b="1">
                <a:solidFill>
                  <a:schemeClr val="bg1"/>
                </a:solidFill>
              </a:defRPr>
            </a:lvl1pPr>
          </a:lstStyle>
          <a:p>
            <a:r>
              <a:rPr lang="en-US" dirty="0"/>
              <a:t>Presentation title, 40pt bold.</a:t>
            </a:r>
          </a:p>
        </p:txBody>
      </p:sp>
      <p:sp>
        <p:nvSpPr>
          <p:cNvPr id="10" name="Text Placeholder 5">
            <a:extLst>
              <a:ext uri="{FF2B5EF4-FFF2-40B4-BE49-F238E27FC236}">
                <a16:creationId xmlns:a16="http://schemas.microsoft.com/office/drawing/2014/main" id="{6A2A8568-58A0-430F-B6A1-93384D66B0F7}"/>
              </a:ext>
            </a:extLst>
          </p:cNvPr>
          <p:cNvSpPr>
            <a:spLocks noGrp="1"/>
          </p:cNvSpPr>
          <p:nvPr>
            <p:ph type="body" sz="quarter" idx="10" hasCustomPrompt="1"/>
          </p:nvPr>
        </p:nvSpPr>
        <p:spPr>
          <a:xfrm>
            <a:off x="639764" y="3724102"/>
            <a:ext cx="9236900" cy="881149"/>
          </a:xfrm>
          <a:prstGeom prst="rect">
            <a:avLst/>
          </a:prstGeom>
        </p:spPr>
        <p:txBody>
          <a:bodyPr lIns="0" anchor="b"/>
          <a:lstStyle>
            <a:lvl1pPr marL="0" indent="0">
              <a:buFontTx/>
              <a:buNone/>
              <a:defRPr sz="2800" b="1">
                <a:solidFill>
                  <a:schemeClr val="bg1"/>
                </a:solidFill>
                <a:latin typeface="+mn-lt"/>
                <a:cs typeface="Jacobs Chronos Light" panose="020B0403030503030204" pitchFamily="34" charset="0"/>
              </a:defRPr>
            </a:lvl1pPr>
          </a:lstStyle>
          <a:p>
            <a:pPr lvl="0"/>
            <a:r>
              <a:rPr lang="en-AU" dirty="0"/>
              <a:t>Other information, 28pt light bold.</a:t>
            </a:r>
            <a:endParaRPr lang="en-US" dirty="0"/>
          </a:p>
        </p:txBody>
      </p:sp>
      <p:sp>
        <p:nvSpPr>
          <p:cNvPr id="11" name="Rectangle 10">
            <a:extLst>
              <a:ext uri="{FF2B5EF4-FFF2-40B4-BE49-F238E27FC236}">
                <a16:creationId xmlns:a16="http://schemas.microsoft.com/office/drawing/2014/main" id="{889417F9-4E48-46A0-A052-58E0E8A4452A}"/>
              </a:ext>
            </a:extLst>
          </p:cNvPr>
          <p:cNvSpPr/>
          <p:nvPr userDrawn="1"/>
        </p:nvSpPr>
        <p:spPr>
          <a:xfrm>
            <a:off x="0" y="914400"/>
            <a:ext cx="308180"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Brand Logo">
            <a:extLst>
              <a:ext uri="{FF2B5EF4-FFF2-40B4-BE49-F238E27FC236}">
                <a16:creationId xmlns:a16="http://schemas.microsoft.com/office/drawing/2014/main" id="{2054B274-D2A7-69D7-3249-D4F8B136DB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37260" y="247902"/>
            <a:ext cx="4124325" cy="457200"/>
          </a:xfrm>
          <a:prstGeom prst="rect">
            <a:avLst/>
          </a:prstGeom>
        </p:spPr>
      </p:pic>
    </p:spTree>
    <p:extLst>
      <p:ext uri="{BB962C8B-B14F-4D97-AF65-F5344CB8AC3E}">
        <p14:creationId xmlns:p14="http://schemas.microsoft.com/office/powerpoint/2010/main" val="1069301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Vertical Color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6" name="Text Placeholder 5">
            <a:extLst>
              <a:ext uri="{FF2B5EF4-FFF2-40B4-BE49-F238E27FC236}">
                <a16:creationId xmlns:a16="http://schemas.microsoft.com/office/drawing/2014/main" id="{E465AAE8-1348-4C39-A60F-D29A796686F0}"/>
              </a:ext>
            </a:extLst>
          </p:cNvPr>
          <p:cNvSpPr>
            <a:spLocks noGrp="1"/>
          </p:cNvSpPr>
          <p:nvPr>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FB5378AA-48D0-49EA-BE9B-95BC597EFC4C}"/>
              </a:ext>
            </a:extLst>
          </p:cNvPr>
          <p:cNvCxnSpPr/>
          <p:nvPr userDrawn="1"/>
        </p:nvCxnSpPr>
        <p:spPr>
          <a:xfrm>
            <a:off x="320040" y="6217920"/>
            <a:ext cx="1152144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0694A96-8A71-4000-801D-0C9FDF81A8E4}"/>
              </a:ext>
            </a:extLst>
          </p:cNvPr>
          <p:cNvGrpSpPr/>
          <p:nvPr userDrawn="1"/>
        </p:nvGrpSpPr>
        <p:grpSpPr>
          <a:xfrm>
            <a:off x="0" y="-2"/>
            <a:ext cx="182880" cy="6858002"/>
            <a:chOff x="0" y="-2"/>
            <a:chExt cx="182880" cy="6858002"/>
          </a:xfrm>
        </p:grpSpPr>
        <p:sp>
          <p:nvSpPr>
            <p:cNvPr id="11" name="Rectangle 10">
              <a:extLst>
                <a:ext uri="{FF2B5EF4-FFF2-40B4-BE49-F238E27FC236}">
                  <a16:creationId xmlns:a16="http://schemas.microsoft.com/office/drawing/2014/main" id="{EADC94DF-CF22-48A4-BA0A-C4C38A013B84}"/>
                </a:ext>
              </a:extLst>
            </p:cNvPr>
            <p:cNvSpPr/>
            <p:nvPr userDrawn="1"/>
          </p:nvSpPr>
          <p:spPr>
            <a:xfrm>
              <a:off x="0" y="6210887"/>
              <a:ext cx="182880" cy="647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AFE780-91D7-411E-9616-15D5F7F95B48}"/>
                </a:ext>
              </a:extLst>
            </p:cNvPr>
            <p:cNvSpPr/>
            <p:nvPr userDrawn="1"/>
          </p:nvSpPr>
          <p:spPr>
            <a:xfrm>
              <a:off x="0" y="-2"/>
              <a:ext cx="18288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CE3C64-85E4-4847-9D32-67A911A0EBFE}"/>
                </a:ext>
              </a:extLst>
            </p:cNvPr>
            <p:cNvSpPr/>
            <p:nvPr userDrawn="1"/>
          </p:nvSpPr>
          <p:spPr>
            <a:xfrm>
              <a:off x="0" y="4517053"/>
              <a:ext cx="182880" cy="1709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3481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292981"/>
      </p:ext>
    </p:extLst>
  </p:cSld>
  <p:clrMap bg1="lt1" tx1="dk1" bg2="lt2" tx2="dk2" accent1="accent1" accent2="accent2" accent3="accent3" accent4="accent4" accent5="accent5" accent6="accent6" hlink="hlink" folHlink="folHlink"/>
  <p:sldLayoutIdLst>
    <p:sldLayoutId id="2147483802" r:id="rId1"/>
    <p:sldLayoutId id="2147483655" r:id="rId2"/>
    <p:sldLayoutId id="2147483656" r:id="rId3"/>
    <p:sldLayoutId id="2147483660" r:id="rId4"/>
    <p:sldLayoutId id="2147483933" r:id="rId5"/>
    <p:sldLayoutId id="2147483934" r:id="rId6"/>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02A8651E-BBD7-413D-B807-D44F74DB452E}"/>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mn-lt"/>
                <a:ea typeface="+mn-ea"/>
                <a:cs typeface="+mn-cs"/>
              </a:rPr>
              <a:t>©Jacobs 2025</a:t>
            </a:r>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541786156"/>
      </p:ext>
    </p:extLst>
  </p:cSld>
  <p:clrMap bg1="lt1" tx1="dk1" bg2="lt2" tx2="dk2" accent1="accent1" accent2="accent2" accent3="accent3" accent4="accent4" accent5="accent5" accent6="accent6" hlink="hlink" folHlink="folHlink"/>
  <p:sldLayoutIdLst>
    <p:sldLayoutId id="2147484087" r:id="rId1"/>
    <p:sldLayoutId id="2147484098" r:id="rId2"/>
    <p:sldLayoutId id="2147484099" r:id="rId3"/>
    <p:sldLayoutId id="2147484100" r:id="rId4"/>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5C8B0007-5199-4506-95AA-E826E99650C2}"/>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mn-lt"/>
                <a:ea typeface="+mn-ea"/>
                <a:cs typeface="+mn-cs"/>
              </a:rPr>
              <a:t>©Jacobs 2025</a:t>
            </a:r>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849771300"/>
      </p:ext>
    </p:extLst>
  </p:cSld>
  <p:clrMap bg1="lt1" tx1="dk1" bg2="lt2" tx2="dk2" accent1="accent1" accent2="accent2" accent3="accent3" accent4="accent4" accent5="accent5" accent6="accent6" hlink="hlink" folHlink="folHlink"/>
  <p:sldLayoutIdLst>
    <p:sldLayoutId id="2147483775" r:id="rId1"/>
    <p:sldLayoutId id="2147483776" r:id="rId2"/>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9.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AF268BE-5055-48F2-AFFB-989FED995166}"/>
              </a:ext>
            </a:extLst>
          </p:cNvPr>
          <p:cNvSpPr>
            <a:spLocks noGrp="1"/>
          </p:cNvSpPr>
          <p:nvPr>
            <p:ph type="ctrTitle"/>
          </p:nvPr>
        </p:nvSpPr>
        <p:spPr>
          <a:xfrm>
            <a:off x="344243" y="3191435"/>
            <a:ext cx="9236901" cy="3280226"/>
          </a:xfrm>
        </p:spPr>
        <p:txBody>
          <a:bodyPr/>
          <a:lstStyle/>
          <a:p>
            <a:pPr>
              <a:lnSpc>
                <a:spcPct val="100000"/>
              </a:lnSpc>
            </a:pPr>
            <a:r>
              <a:rPr lang="en-US" sz="3600" dirty="0"/>
              <a:t>FINAL  EVALUATION PRESENTATION </a:t>
            </a:r>
            <a:br>
              <a:rPr lang="en-US" sz="3600" dirty="0"/>
            </a:br>
            <a:r>
              <a:rPr lang="en-US" sz="2800" dirty="0">
                <a:cs typeface="Jacobs Chronos Light"/>
              </a:rPr>
              <a:t>SHARON C BENNY</a:t>
            </a:r>
            <a:br>
              <a:rPr lang="en-US" sz="2800" dirty="0">
                <a:cs typeface="Jacobs Chronos Light"/>
              </a:rPr>
            </a:br>
            <a:r>
              <a:rPr lang="en-US" sz="2800" dirty="0"/>
              <a:t>Intern – Highways Team, Jacobs Bengaluru Office</a:t>
            </a:r>
            <a:br>
              <a:rPr lang="en-US" dirty="0"/>
            </a:br>
            <a:br>
              <a:rPr lang="en-US" dirty="0"/>
            </a:br>
            <a:br>
              <a:rPr lang="en-US" dirty="0"/>
            </a:br>
            <a:endParaRPr lang="en-US" dirty="0"/>
          </a:p>
        </p:txBody>
      </p:sp>
    </p:spTree>
    <p:extLst>
      <p:ext uri="{BB962C8B-B14F-4D97-AF65-F5344CB8AC3E}">
        <p14:creationId xmlns:p14="http://schemas.microsoft.com/office/powerpoint/2010/main" val="360022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B514F8-2E00-55C5-A260-127594C6BCE2}"/>
              </a:ext>
            </a:extLst>
          </p:cNvPr>
          <p:cNvSpPr>
            <a:spLocks noGrp="1"/>
          </p:cNvSpPr>
          <p:nvPr>
            <p:ph type="sldNum" sz="quarter" idx="11"/>
          </p:nvPr>
        </p:nvSpPr>
        <p:spPr/>
        <p:txBody>
          <a:bodyPr/>
          <a:lstStyle/>
          <a:p>
            <a:fld id="{9B3E39EC-4BE2-4DEA-81C0-4ABC0AAB4AC0}" type="slidenum">
              <a:rPr lang="en-AU" smtClean="0"/>
              <a:pPr/>
              <a:t>10</a:t>
            </a:fld>
            <a:endParaRPr lang="en-AU" dirty="0"/>
          </a:p>
        </p:txBody>
      </p:sp>
      <p:sp>
        <p:nvSpPr>
          <p:cNvPr id="4" name="Text Placeholder 3">
            <a:extLst>
              <a:ext uri="{FF2B5EF4-FFF2-40B4-BE49-F238E27FC236}">
                <a16:creationId xmlns:a16="http://schemas.microsoft.com/office/drawing/2014/main" id="{888C64EB-889F-2858-8755-61E4325350D4}"/>
              </a:ext>
            </a:extLst>
          </p:cNvPr>
          <p:cNvSpPr>
            <a:spLocks noGrp="1"/>
          </p:cNvSpPr>
          <p:nvPr>
            <p:ph type="body" sz="quarter" idx="12"/>
          </p:nvPr>
        </p:nvSpPr>
        <p:spPr>
          <a:xfrm>
            <a:off x="319723" y="1243013"/>
            <a:ext cx="5751468" cy="4935537"/>
          </a:xfrm>
        </p:spPr>
        <p:txBody>
          <a:bodyPr/>
          <a:lstStyle/>
          <a:p>
            <a:pPr lvl="1">
              <a:lnSpc>
                <a:spcPct val="150000"/>
              </a:lnSpc>
              <a:buFont typeface="Arial" panose="020B0604020202020204" pitchFamily="34" charset="0"/>
              <a:buChar char="•"/>
            </a:pPr>
            <a:r>
              <a:rPr lang="en-US" sz="1800" dirty="0"/>
              <a:t>A Right-In Right-Out (RIRO) intersection allows only right-turn movements into and out of a side road.</a:t>
            </a:r>
          </a:p>
          <a:p>
            <a:pPr lvl="1">
              <a:lnSpc>
                <a:spcPct val="150000"/>
              </a:lnSpc>
              <a:buFont typeface="Arial" panose="020B0604020202020204" pitchFamily="34" charset="0"/>
              <a:buChar char="•"/>
            </a:pPr>
            <a:r>
              <a:rPr lang="en-US" sz="1800" dirty="0">
                <a:solidFill>
                  <a:srgbClr val="000000"/>
                </a:solidFill>
                <a:cs typeface="Times New Roman" panose="02020603050405020304" pitchFamily="18" charset="0"/>
              </a:rPr>
              <a:t>QHDM - Volume 1, Part 6 :</a:t>
            </a:r>
            <a:r>
              <a:rPr lang="en-IN" sz="1800" dirty="0"/>
              <a:t> Geometric Design Details for Priority Intersections</a:t>
            </a:r>
          </a:p>
          <a:p>
            <a:pPr lvl="1">
              <a:lnSpc>
                <a:spcPct val="150000"/>
              </a:lnSpc>
              <a:buFont typeface="Arial" panose="020B0604020202020204" pitchFamily="34" charset="0"/>
              <a:buChar char="•"/>
            </a:pPr>
            <a:r>
              <a:rPr lang="en-IN" sz="1800" dirty="0"/>
              <a:t>As per Volume1, Part 6 – Table 5.2 (pg. no. 543)</a:t>
            </a:r>
          </a:p>
          <a:p>
            <a:pPr lvl="2">
              <a:lnSpc>
                <a:spcPct val="150000"/>
              </a:lnSpc>
              <a:buFont typeface="Arial" panose="020B0604020202020204" pitchFamily="34" charset="0"/>
              <a:buChar char="•"/>
            </a:pPr>
            <a:r>
              <a:rPr lang="en-US" sz="1800" dirty="0"/>
              <a:t>Minimum corner radius (for speeds ≤ 80 km/h): 25 m</a:t>
            </a:r>
          </a:p>
          <a:p>
            <a:pPr lvl="2">
              <a:lnSpc>
                <a:spcPct val="150000"/>
              </a:lnSpc>
              <a:buFont typeface="Arial" panose="020B0604020202020204" pitchFamily="34" charset="0"/>
              <a:buChar char="•"/>
            </a:pPr>
            <a:r>
              <a:rPr lang="en-US" sz="1800" dirty="0"/>
              <a:t>Single-lane turning roadway width (with 25 m radius): 5.7 m</a:t>
            </a:r>
          </a:p>
          <a:p>
            <a:endParaRPr lang="en-IN" dirty="0"/>
          </a:p>
          <a:p>
            <a:pPr lvl="1">
              <a:buFont typeface="Arial" panose="020B0604020202020204" pitchFamily="34" charset="0"/>
              <a:buChar char="•"/>
            </a:pPr>
            <a:endParaRPr lang="en-IN" dirty="0"/>
          </a:p>
        </p:txBody>
      </p:sp>
      <p:sp>
        <p:nvSpPr>
          <p:cNvPr id="6" name="TextBox 5">
            <a:extLst>
              <a:ext uri="{FF2B5EF4-FFF2-40B4-BE49-F238E27FC236}">
                <a16:creationId xmlns:a16="http://schemas.microsoft.com/office/drawing/2014/main" id="{97766BD1-FCEE-9EDE-2ADE-B3A80398A756}"/>
              </a:ext>
            </a:extLst>
          </p:cNvPr>
          <p:cNvSpPr txBox="1"/>
          <p:nvPr/>
        </p:nvSpPr>
        <p:spPr>
          <a:xfrm>
            <a:off x="203153" y="698361"/>
            <a:ext cx="5596932" cy="461665"/>
          </a:xfrm>
          <a:prstGeom prst="rect">
            <a:avLst/>
          </a:prstGeom>
          <a:noFill/>
        </p:spPr>
        <p:txBody>
          <a:bodyPr wrap="square" rtlCol="0">
            <a:spAutoFit/>
          </a:bodyPr>
          <a:lstStyle/>
          <a:p>
            <a:pPr algn="l"/>
            <a:r>
              <a:rPr lang="en-IN" sz="2400" dirty="0">
                <a:solidFill>
                  <a:schemeClr val="accent1"/>
                </a:solidFill>
                <a:latin typeface="+mj-lt"/>
              </a:rPr>
              <a:t>RIGHT- IN, RIGHT-OUT INTERSECTION</a:t>
            </a:r>
          </a:p>
        </p:txBody>
      </p:sp>
      <p:pic>
        <p:nvPicPr>
          <p:cNvPr id="3074" name="Picture 2">
            <a:extLst>
              <a:ext uri="{FF2B5EF4-FFF2-40B4-BE49-F238E27FC236}">
                <a16:creationId xmlns:a16="http://schemas.microsoft.com/office/drawing/2014/main" id="{C1FC8FAB-9F02-8058-97A0-9793C395B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915" y="1253420"/>
            <a:ext cx="5596932" cy="435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865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F09699-EC11-22E1-4E03-25DE25B8F172}"/>
              </a:ext>
            </a:extLst>
          </p:cNvPr>
          <p:cNvSpPr>
            <a:spLocks noGrp="1"/>
          </p:cNvSpPr>
          <p:nvPr>
            <p:ph type="sldNum" sz="quarter" idx="11"/>
          </p:nvPr>
        </p:nvSpPr>
        <p:spPr/>
        <p:txBody>
          <a:bodyPr/>
          <a:lstStyle/>
          <a:p>
            <a:fld id="{9B3E39EC-4BE2-4DEA-81C0-4ABC0AAB4AC0}" type="slidenum">
              <a:rPr lang="en-AU" smtClean="0"/>
              <a:pPr/>
              <a:t>11</a:t>
            </a:fld>
            <a:endParaRPr lang="en-AU" dirty="0"/>
          </a:p>
        </p:txBody>
      </p:sp>
      <p:sp>
        <p:nvSpPr>
          <p:cNvPr id="4" name="Text Placeholder 3">
            <a:extLst>
              <a:ext uri="{FF2B5EF4-FFF2-40B4-BE49-F238E27FC236}">
                <a16:creationId xmlns:a16="http://schemas.microsoft.com/office/drawing/2014/main" id="{0CD3C4BE-0350-3EFA-3F44-29AE8C813F1C}"/>
              </a:ext>
            </a:extLst>
          </p:cNvPr>
          <p:cNvSpPr>
            <a:spLocks noGrp="1"/>
          </p:cNvSpPr>
          <p:nvPr>
            <p:ph type="body" sz="quarter" idx="12"/>
          </p:nvPr>
        </p:nvSpPr>
        <p:spPr>
          <a:xfrm>
            <a:off x="320040" y="669947"/>
            <a:ext cx="4730742" cy="4935537"/>
          </a:xfrm>
        </p:spPr>
        <p:txBody>
          <a:bodyPr/>
          <a:lstStyle/>
          <a:p>
            <a:pPr marL="0" indent="0">
              <a:buNone/>
            </a:pPr>
            <a:r>
              <a:rPr lang="en-IN" dirty="0">
                <a:solidFill>
                  <a:schemeClr val="accent1"/>
                </a:solidFill>
              </a:rPr>
              <a:t>ROUNDABOUT</a:t>
            </a:r>
          </a:p>
          <a:p>
            <a:pPr>
              <a:lnSpc>
                <a:spcPct val="150000"/>
              </a:lnSpc>
              <a:buFont typeface="Arial" panose="020B0604020202020204" pitchFamily="34" charset="0"/>
              <a:buChar char="•"/>
            </a:pPr>
            <a:r>
              <a:rPr lang="en-IN" sz="1800" dirty="0"/>
              <a:t>QHDM- Volume 1, Part 7 – Design of Roundabouts: Geometric Design</a:t>
            </a:r>
          </a:p>
        </p:txBody>
      </p:sp>
      <p:pic>
        <p:nvPicPr>
          <p:cNvPr id="1026" name="Picture 2">
            <a:extLst>
              <a:ext uri="{FF2B5EF4-FFF2-40B4-BE49-F238E27FC236}">
                <a16:creationId xmlns:a16="http://schemas.microsoft.com/office/drawing/2014/main" id="{164A9E28-8829-65BC-EEF7-0B6B63C58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470" y="334973"/>
            <a:ext cx="6866718" cy="560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73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70F57-4585-66F4-C9BE-83664B5FEA76}"/>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6184117-E58E-6F5E-B64B-EDD962ED33A9}"/>
              </a:ext>
            </a:extLst>
          </p:cNvPr>
          <p:cNvSpPr>
            <a:spLocks noGrp="1"/>
          </p:cNvSpPr>
          <p:nvPr>
            <p:ph type="sldNum" sz="quarter" idx="11"/>
          </p:nvPr>
        </p:nvSpPr>
        <p:spPr/>
        <p:txBody>
          <a:bodyPr/>
          <a:lstStyle/>
          <a:p>
            <a:fld id="{9B3E39EC-4BE2-4DEA-81C0-4ABC0AAB4AC0}" type="slidenum">
              <a:rPr lang="en-AU" smtClean="0"/>
              <a:pPr/>
              <a:t>12</a:t>
            </a:fld>
            <a:endParaRPr lang="en-AU" dirty="0"/>
          </a:p>
        </p:txBody>
      </p:sp>
      <p:sp>
        <p:nvSpPr>
          <p:cNvPr id="4" name="Text Placeholder 3">
            <a:extLst>
              <a:ext uri="{FF2B5EF4-FFF2-40B4-BE49-F238E27FC236}">
                <a16:creationId xmlns:a16="http://schemas.microsoft.com/office/drawing/2014/main" id="{96F17A10-455B-DB5B-D2DA-7EA359B92299}"/>
              </a:ext>
            </a:extLst>
          </p:cNvPr>
          <p:cNvSpPr>
            <a:spLocks noGrp="1"/>
          </p:cNvSpPr>
          <p:nvPr>
            <p:ph type="body" sz="quarter" idx="12"/>
          </p:nvPr>
        </p:nvSpPr>
        <p:spPr/>
        <p:txBody>
          <a:bodyPr/>
          <a:lstStyle/>
          <a:p>
            <a:endParaRPr lang="en-IN"/>
          </a:p>
        </p:txBody>
      </p:sp>
      <p:graphicFrame>
        <p:nvGraphicFramePr>
          <p:cNvPr id="5" name="Table 4">
            <a:extLst>
              <a:ext uri="{FF2B5EF4-FFF2-40B4-BE49-F238E27FC236}">
                <a16:creationId xmlns:a16="http://schemas.microsoft.com/office/drawing/2014/main" id="{CB5C5FFD-16D3-2844-FA6D-8F2EB50D4263}"/>
              </a:ext>
            </a:extLst>
          </p:cNvPr>
          <p:cNvGraphicFramePr>
            <a:graphicFrameLocks/>
          </p:cNvGraphicFramePr>
          <p:nvPr>
            <p:extLst>
              <p:ext uri="{D42A27DB-BD31-4B8C-83A1-F6EECF244321}">
                <p14:modId xmlns:p14="http://schemas.microsoft.com/office/powerpoint/2010/main" val="1422996824"/>
              </p:ext>
            </p:extLst>
          </p:nvPr>
        </p:nvGraphicFramePr>
        <p:xfrm>
          <a:off x="320040" y="143692"/>
          <a:ext cx="11584828" cy="6078422"/>
        </p:xfrm>
        <a:graphic>
          <a:graphicData uri="http://schemas.openxmlformats.org/drawingml/2006/table">
            <a:tbl>
              <a:tblPr firstRow="1" bandRow="1">
                <a:tableStyleId>{B1232FDD-9FA7-48EA-B9EF-A92EB47FDDB2}</a:tableStyleId>
              </a:tblPr>
              <a:tblGrid>
                <a:gridCol w="2215835">
                  <a:extLst>
                    <a:ext uri="{9D8B030D-6E8A-4147-A177-3AD203B41FA5}">
                      <a16:colId xmlns:a16="http://schemas.microsoft.com/office/drawing/2014/main" val="2157777342"/>
                    </a:ext>
                  </a:extLst>
                </a:gridCol>
                <a:gridCol w="2308314">
                  <a:extLst>
                    <a:ext uri="{9D8B030D-6E8A-4147-A177-3AD203B41FA5}">
                      <a16:colId xmlns:a16="http://schemas.microsoft.com/office/drawing/2014/main" val="3770443734"/>
                    </a:ext>
                  </a:extLst>
                </a:gridCol>
                <a:gridCol w="2251354">
                  <a:extLst>
                    <a:ext uri="{9D8B030D-6E8A-4147-A177-3AD203B41FA5}">
                      <a16:colId xmlns:a16="http://schemas.microsoft.com/office/drawing/2014/main" val="2309619873"/>
                    </a:ext>
                  </a:extLst>
                </a:gridCol>
                <a:gridCol w="1265047">
                  <a:extLst>
                    <a:ext uri="{9D8B030D-6E8A-4147-A177-3AD203B41FA5}">
                      <a16:colId xmlns:a16="http://schemas.microsoft.com/office/drawing/2014/main" val="676450434"/>
                    </a:ext>
                  </a:extLst>
                </a:gridCol>
                <a:gridCol w="1147119">
                  <a:extLst>
                    <a:ext uri="{9D8B030D-6E8A-4147-A177-3AD203B41FA5}">
                      <a16:colId xmlns:a16="http://schemas.microsoft.com/office/drawing/2014/main" val="165370106"/>
                    </a:ext>
                  </a:extLst>
                </a:gridCol>
                <a:gridCol w="1340092">
                  <a:extLst>
                    <a:ext uri="{9D8B030D-6E8A-4147-A177-3AD203B41FA5}">
                      <a16:colId xmlns:a16="http://schemas.microsoft.com/office/drawing/2014/main" val="134501420"/>
                    </a:ext>
                  </a:extLst>
                </a:gridCol>
                <a:gridCol w="1057067">
                  <a:extLst>
                    <a:ext uri="{9D8B030D-6E8A-4147-A177-3AD203B41FA5}">
                      <a16:colId xmlns:a16="http://schemas.microsoft.com/office/drawing/2014/main" val="4237524555"/>
                    </a:ext>
                  </a:extLst>
                </a:gridCol>
              </a:tblGrid>
              <a:tr h="409945">
                <a:tc>
                  <a:txBody>
                    <a:bodyPr/>
                    <a:lstStyle/>
                    <a:p>
                      <a:pPr algn="ctr" fontAlgn="ctr"/>
                      <a:r>
                        <a:rPr lang="en-IN" sz="1600" b="1" u="none" strike="noStrike" dirty="0">
                          <a:solidFill>
                            <a:schemeClr val="bg1"/>
                          </a:solidFill>
                          <a:effectLst/>
                        </a:rPr>
                        <a:t>Geometric Parameters</a:t>
                      </a:r>
                      <a:endParaRPr lang="en-IN" sz="1600" b="1" i="0" u="none" strike="noStrike" dirty="0">
                        <a:solidFill>
                          <a:schemeClr val="bg1"/>
                        </a:solidFill>
                        <a:effectLst/>
                        <a:latin typeface="+mj-lt"/>
                        <a:cs typeface="Times New Roman" panose="02020603050405020304" pitchFamily="18" charset="0"/>
                      </a:endParaRPr>
                    </a:p>
                  </a:txBody>
                  <a:tcPr marL="7620" marR="7620" marT="7620" marB="0" anchor="ctr"/>
                </a:tc>
                <a:tc gridSpan="2">
                  <a:txBody>
                    <a:bodyPr/>
                    <a:lstStyle/>
                    <a:p>
                      <a:pPr algn="ctr" fontAlgn="ctr"/>
                      <a:r>
                        <a:rPr lang="en-IN" sz="1600" b="1" u="none" strike="noStrike" dirty="0">
                          <a:solidFill>
                            <a:schemeClr val="bg1"/>
                          </a:solidFill>
                          <a:effectLst/>
                        </a:rPr>
                        <a:t>QHDM </a:t>
                      </a:r>
                      <a:endParaRPr lang="en-IN" sz="1600" b="1" i="0" u="none" strike="noStrike" dirty="0">
                        <a:solidFill>
                          <a:schemeClr val="bg1"/>
                        </a:solidFill>
                        <a:effectLst/>
                        <a:latin typeface="+mj-lt"/>
                        <a:cs typeface="Times New Roman" panose="02020603050405020304" pitchFamily="18" charset="0"/>
                      </a:endParaRPr>
                    </a:p>
                  </a:txBody>
                  <a:tcPr marL="7620" marR="7620" marT="7620" marB="0" anchor="ct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fontAlgn="ctr"/>
                      <a:r>
                        <a:rPr lang="en-IN" sz="1600" b="1" u="none" strike="noStrike" dirty="0">
                          <a:solidFill>
                            <a:schemeClr val="bg1"/>
                          </a:solidFill>
                          <a:effectLst/>
                        </a:rPr>
                        <a:t>Design Values</a:t>
                      </a:r>
                      <a:endParaRPr lang="en-IN" sz="1600" b="1" i="0" u="none" strike="noStrike" dirty="0">
                        <a:solidFill>
                          <a:schemeClr val="bg1"/>
                        </a:solidFill>
                        <a:effectLst/>
                        <a:latin typeface="+mj-lt"/>
                        <a:cs typeface="Times New Roman" panose="02020603050405020304" pitchFamily="18" charset="0"/>
                      </a:endParaRPr>
                    </a:p>
                  </a:txBody>
                  <a:tcPr marL="7620" marR="7620" marT="7620" marB="0" anchor="ct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4997398"/>
                  </a:ext>
                </a:extLst>
              </a:tr>
              <a:tr h="403553">
                <a:tc>
                  <a:txBody>
                    <a:bodyPr/>
                    <a:lstStyle/>
                    <a:p>
                      <a:pPr algn="ctr" fontAlgn="ctr"/>
                      <a:endParaRPr lang="en-IN" sz="1600" b="1" i="0" u="none" strike="noStrike" dirty="0">
                        <a:solidFill>
                          <a:schemeClr val="tx1"/>
                        </a:solidFill>
                        <a:effectLst/>
                        <a:latin typeface="+mj-lt"/>
                        <a:cs typeface="Times New Roman" panose="02020603050405020304" pitchFamily="18" charset="0"/>
                      </a:endParaRPr>
                    </a:p>
                  </a:txBody>
                  <a:tcPr marL="7620" marR="7620" marT="7620" marB="0" anchor="ctr"/>
                </a:tc>
                <a:tc>
                  <a:txBody>
                    <a:bodyPr/>
                    <a:lstStyle/>
                    <a:p>
                      <a:pPr algn="ctr" fontAlgn="ctr"/>
                      <a:r>
                        <a:rPr lang="en-IN" sz="1600" b="1" u="none" strike="noStrike" dirty="0">
                          <a:effectLst/>
                        </a:rPr>
                        <a:t>Referred to</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b="1" u="none" strike="noStrike" dirty="0">
                          <a:effectLst/>
                        </a:rPr>
                        <a:t>Standard Value</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b="1" u="none" strike="noStrike" dirty="0">
                          <a:effectLst/>
                        </a:rPr>
                        <a:t>North</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b="1" u="none" strike="noStrike" dirty="0">
                          <a:effectLst/>
                        </a:rPr>
                        <a:t>South</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b="1" u="none" strike="noStrike" dirty="0">
                          <a:effectLst/>
                        </a:rPr>
                        <a:t>East</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b="1" u="none" strike="noStrike" dirty="0">
                          <a:effectLst/>
                        </a:rPr>
                        <a:t>West</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extLst>
                  <a:ext uri="{0D108BD9-81ED-4DB2-BD59-A6C34878D82A}">
                    <a16:rowId xmlns:a16="http://schemas.microsoft.com/office/drawing/2014/main" val="3076203944"/>
                  </a:ext>
                </a:extLst>
              </a:tr>
              <a:tr h="973044">
                <a:tc>
                  <a:txBody>
                    <a:bodyPr/>
                    <a:lstStyle/>
                    <a:p>
                      <a:pPr algn="ctr" fontAlgn="ctr"/>
                      <a:r>
                        <a:rPr lang="en-IN" sz="1600" b="1" u="none" strike="noStrike" dirty="0">
                          <a:effectLst/>
                        </a:rPr>
                        <a:t>Inscribed Circle Diameter (ICD)</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l" fontAlgn="ctr"/>
                      <a:r>
                        <a:rPr lang="en-IN" sz="1600" u="none" strike="noStrike" dirty="0">
                          <a:effectLst/>
                        </a:rPr>
                        <a:t>Volume 01, Part 07</a:t>
                      </a:r>
                      <a:r>
                        <a:rPr lang="en-IN" sz="1600" b="0" u="none" strike="noStrike" dirty="0">
                          <a:effectLst/>
                        </a:rPr>
                        <a:t>: </a:t>
                      </a:r>
                      <a:r>
                        <a:rPr lang="en-US" sz="1600" b="0" kern="1200" dirty="0">
                          <a:solidFill>
                            <a:schemeClr val="tx1"/>
                          </a:solidFill>
                          <a:effectLst/>
                        </a:rPr>
                        <a:t>Design For Roundabouts, </a:t>
                      </a:r>
                      <a:r>
                        <a:rPr lang="en-IN" sz="1600" u="none" strike="noStrike" dirty="0">
                          <a:effectLst/>
                        </a:rPr>
                        <a:t>Table 3.1: Minimum ICD for Roundabout</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Min. 28m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gridSpan="4">
                  <a:txBody>
                    <a:bodyPr/>
                    <a:lstStyle/>
                    <a:p>
                      <a:pPr algn="ctr" fontAlgn="ctr"/>
                      <a:r>
                        <a:rPr lang="en-US" sz="1600" b="0" u="none" strike="noStrike" dirty="0">
                          <a:solidFill>
                            <a:srgbClr val="000000"/>
                          </a:solidFill>
                          <a:effectLst/>
                        </a:rPr>
                        <a:t>50</a:t>
                      </a:r>
                      <a:r>
                        <a:rPr lang="en-IN" sz="1600" b="0" u="none" strike="noStrike" dirty="0">
                          <a:solidFill>
                            <a:srgbClr val="000000"/>
                          </a:solidFill>
                          <a:effectLst/>
                        </a:rPr>
                        <a:t>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0082512"/>
                  </a:ext>
                </a:extLst>
              </a:tr>
              <a:tr h="714328">
                <a:tc>
                  <a:txBody>
                    <a:bodyPr/>
                    <a:lstStyle/>
                    <a:p>
                      <a:pPr algn="ctr" fontAlgn="ctr"/>
                      <a:r>
                        <a:rPr lang="en-IN" sz="1600" b="1" u="none" strike="noStrike" dirty="0">
                          <a:effectLst/>
                        </a:rPr>
                        <a:t>Central Island Diameter</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l" fontAlgn="ctr"/>
                      <a:r>
                        <a:rPr lang="en-IN" sz="1600" b="0" u="none" strike="noStrike" dirty="0">
                          <a:effectLst/>
                        </a:rPr>
                        <a:t>Volume 01, Part 07, Clause:</a:t>
                      </a:r>
                      <a:r>
                        <a:rPr lang="en-US" sz="1600" b="0" dirty="0"/>
                        <a:t>3.2.3- Central island</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Min. 4m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gridSpan="4">
                  <a:txBody>
                    <a:bodyPr/>
                    <a:lstStyle/>
                    <a:p>
                      <a:pPr algn="ctr" fontAlgn="ctr"/>
                      <a:r>
                        <a:rPr lang="en-US" sz="1600" b="0" u="none" strike="noStrike" dirty="0">
                          <a:solidFill>
                            <a:srgbClr val="000000"/>
                          </a:solidFill>
                          <a:effectLst/>
                        </a:rPr>
                        <a:t>32m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523517"/>
                  </a:ext>
                </a:extLst>
              </a:tr>
              <a:tr h="714328">
                <a:tc>
                  <a:txBody>
                    <a:bodyPr/>
                    <a:lstStyle/>
                    <a:p>
                      <a:pPr algn="ctr" fontAlgn="ctr"/>
                      <a:r>
                        <a:rPr lang="en-IN" sz="1600" b="1" u="none" strike="noStrike" dirty="0">
                          <a:effectLst/>
                        </a:rPr>
                        <a:t>Circulating Roadway Width</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l" fontAlgn="ctr"/>
                      <a:r>
                        <a:rPr lang="en-IN" sz="1600" u="none" strike="noStrike" dirty="0">
                          <a:effectLst/>
                        </a:rPr>
                        <a:t>Volume 01, Part 07, Clause 3.2.2 - </a:t>
                      </a:r>
                      <a:r>
                        <a:rPr lang="en-US" sz="1600" dirty="0"/>
                        <a:t>Circulatory Roadway</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US" sz="1600" u="none" strike="noStrike" dirty="0">
                          <a:effectLst/>
                        </a:rPr>
                        <a:t>1-1.2 times the entry width</a:t>
                      </a:r>
                      <a:endParaRPr lang="en-US" sz="1600" b="0" i="0" u="none" strike="noStrike" dirty="0">
                        <a:solidFill>
                          <a:srgbClr val="000000"/>
                        </a:solidFill>
                        <a:effectLst/>
                        <a:latin typeface="+mj-lt"/>
                        <a:cs typeface="Times New Roman" panose="02020603050405020304" pitchFamily="18" charset="0"/>
                      </a:endParaRPr>
                    </a:p>
                  </a:txBody>
                  <a:tcPr marL="7620" marR="7620" marT="7620" marB="0" anchor="ctr"/>
                </a:tc>
                <a:tc gridSpan="4">
                  <a:txBody>
                    <a:bodyPr/>
                    <a:lstStyle/>
                    <a:p>
                      <a:pPr algn="ctr" fontAlgn="ctr"/>
                      <a:r>
                        <a:rPr lang="en-US" sz="1600" b="0" u="none" strike="noStrike" dirty="0">
                          <a:solidFill>
                            <a:srgbClr val="000000"/>
                          </a:solidFill>
                          <a:effectLst/>
                        </a:rPr>
                        <a:t>9m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8591002"/>
                  </a:ext>
                </a:extLst>
              </a:tr>
              <a:tr h="586244">
                <a:tc>
                  <a:txBody>
                    <a:bodyPr/>
                    <a:lstStyle/>
                    <a:p>
                      <a:pPr algn="ctr" fontAlgn="ctr"/>
                      <a:r>
                        <a:rPr lang="en-IN" sz="1600" b="1" u="none" strike="noStrike" dirty="0">
                          <a:effectLst/>
                        </a:rPr>
                        <a:t>Entry Width</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b="0" u="none" strike="noStrike" dirty="0">
                          <a:effectLst/>
                        </a:rPr>
                        <a:t>Volume 01, Part 07, Clause 3.2.8 -Entry Width </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US" sz="1600" b="0" u="none" strike="noStrike" dirty="0">
                          <a:solidFill>
                            <a:srgbClr val="000000"/>
                          </a:solidFill>
                          <a:effectLst/>
                        </a:rPr>
                        <a:t>7.5-9m</a:t>
                      </a:r>
                      <a:endParaRPr lang="en-US"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8m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8m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8m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8m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extLst>
                  <a:ext uri="{0D108BD9-81ED-4DB2-BD59-A6C34878D82A}">
                    <a16:rowId xmlns:a16="http://schemas.microsoft.com/office/drawing/2014/main" val="2074306795"/>
                  </a:ext>
                </a:extLst>
              </a:tr>
              <a:tr h="689139">
                <a:tc>
                  <a:txBody>
                    <a:bodyPr/>
                    <a:lstStyle/>
                    <a:p>
                      <a:pPr algn="ctr" fontAlgn="ctr"/>
                      <a:r>
                        <a:rPr lang="en-IN" sz="1600" b="1" u="none" strike="noStrike" dirty="0">
                          <a:effectLst/>
                        </a:rPr>
                        <a:t>Exit Width</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l" fontAlgn="ctr"/>
                      <a:r>
                        <a:rPr lang="en-IN" sz="1600" u="none" strike="noStrike" dirty="0">
                          <a:effectLst/>
                        </a:rPr>
                        <a:t>Volume 01, Part 07, Clause 3.2.12 - </a:t>
                      </a:r>
                      <a:r>
                        <a:rPr lang="en-US" sz="1600" dirty="0"/>
                        <a:t>Exit Width</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US" sz="1600" u="none" strike="noStrike" dirty="0">
                          <a:effectLst/>
                        </a:rPr>
                        <a:t>Greater than or equal to entry width</a:t>
                      </a:r>
                      <a:endParaRPr lang="en-US"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8m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8m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8m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8m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extLst>
                  <a:ext uri="{0D108BD9-81ED-4DB2-BD59-A6C34878D82A}">
                    <a16:rowId xmlns:a16="http://schemas.microsoft.com/office/drawing/2014/main" val="3340761137"/>
                  </a:ext>
                </a:extLst>
              </a:tr>
              <a:tr h="714328">
                <a:tc>
                  <a:txBody>
                    <a:bodyPr/>
                    <a:lstStyle/>
                    <a:p>
                      <a:pPr algn="ctr" fontAlgn="ctr"/>
                      <a:r>
                        <a:rPr lang="en-IN" sz="1600" b="1" u="none" strike="noStrike" dirty="0">
                          <a:effectLst/>
                        </a:rPr>
                        <a:t>Entry Curb Radius</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b="0" u="none" strike="noStrike" dirty="0">
                          <a:effectLst/>
                        </a:rPr>
                        <a:t>Volume 01, Part 07, Table 3.3 -Entry Curb Radius</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Min. 20m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32m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32m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32m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32m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extLst>
                  <a:ext uri="{0D108BD9-81ED-4DB2-BD59-A6C34878D82A}">
                    <a16:rowId xmlns:a16="http://schemas.microsoft.com/office/drawing/2014/main" val="2518989363"/>
                  </a:ext>
                </a:extLst>
              </a:tr>
              <a:tr h="714328">
                <a:tc>
                  <a:txBody>
                    <a:bodyPr/>
                    <a:lstStyle/>
                    <a:p>
                      <a:pPr algn="ctr" fontAlgn="ctr"/>
                      <a:r>
                        <a:rPr lang="en-IN" sz="1600" b="1" u="none" strike="noStrike" dirty="0">
                          <a:effectLst/>
                        </a:rPr>
                        <a:t>Exit Curb Radius</a:t>
                      </a:r>
                      <a:endParaRPr lang="en-IN" sz="1600" b="1"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dirty="0">
                          <a:effectLst/>
                        </a:rPr>
                        <a:t>Volume 01, Part 07, Table 3.4-Exit Curb Radius</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Max. 100m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32m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32m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32m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tc>
                  <a:txBody>
                    <a:bodyPr/>
                    <a:lstStyle/>
                    <a:p>
                      <a:pPr algn="ctr" fontAlgn="ctr"/>
                      <a:r>
                        <a:rPr lang="en-IN" sz="1600" u="none" strike="noStrike" dirty="0">
                          <a:effectLst/>
                        </a:rPr>
                        <a:t>32m</a:t>
                      </a:r>
                      <a:endParaRPr lang="en-IN" sz="1600" b="0" i="0" u="none" strike="noStrike" dirty="0">
                        <a:solidFill>
                          <a:srgbClr val="000000"/>
                        </a:solidFill>
                        <a:effectLst/>
                        <a:latin typeface="+mj-lt"/>
                        <a:cs typeface="Times New Roman" panose="02020603050405020304" pitchFamily="18" charset="0"/>
                      </a:endParaRPr>
                    </a:p>
                  </a:txBody>
                  <a:tcPr marL="7620" marR="7620" marT="7620" marB="0" anchor="ctr"/>
                </a:tc>
                <a:extLst>
                  <a:ext uri="{0D108BD9-81ED-4DB2-BD59-A6C34878D82A}">
                    <a16:rowId xmlns:a16="http://schemas.microsoft.com/office/drawing/2014/main" val="939283758"/>
                  </a:ext>
                </a:extLst>
              </a:tr>
            </a:tbl>
          </a:graphicData>
        </a:graphic>
      </p:graphicFrame>
    </p:spTree>
    <p:extLst>
      <p:ext uri="{BB962C8B-B14F-4D97-AF65-F5344CB8AC3E}">
        <p14:creationId xmlns:p14="http://schemas.microsoft.com/office/powerpoint/2010/main" val="189077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89F21-6880-D28E-8101-83C7B558F272}"/>
              </a:ext>
            </a:extLst>
          </p:cNvPr>
          <p:cNvSpPr>
            <a:spLocks noGrp="1"/>
          </p:cNvSpPr>
          <p:nvPr>
            <p:ph type="title"/>
          </p:nvPr>
        </p:nvSpPr>
        <p:spPr/>
        <p:txBody>
          <a:bodyPr/>
          <a:lstStyle/>
          <a:p>
            <a:r>
              <a:rPr lang="en-IN" dirty="0"/>
              <a:t>DESIGN CHECK</a:t>
            </a:r>
          </a:p>
        </p:txBody>
      </p:sp>
      <p:sp>
        <p:nvSpPr>
          <p:cNvPr id="3" name="Slide Number Placeholder 2">
            <a:extLst>
              <a:ext uri="{FF2B5EF4-FFF2-40B4-BE49-F238E27FC236}">
                <a16:creationId xmlns:a16="http://schemas.microsoft.com/office/drawing/2014/main" id="{71A0C1AE-190F-016C-A1A2-358A13E800DE}"/>
              </a:ext>
            </a:extLst>
          </p:cNvPr>
          <p:cNvSpPr>
            <a:spLocks noGrp="1"/>
          </p:cNvSpPr>
          <p:nvPr>
            <p:ph type="sldNum" sz="quarter" idx="11"/>
          </p:nvPr>
        </p:nvSpPr>
        <p:spPr/>
        <p:txBody>
          <a:bodyPr/>
          <a:lstStyle/>
          <a:p>
            <a:fld id="{9B3E39EC-4BE2-4DEA-81C0-4ABC0AAB4AC0}" type="slidenum">
              <a:rPr lang="en-AU" smtClean="0"/>
              <a:pPr/>
              <a:t>13</a:t>
            </a:fld>
            <a:endParaRPr lang="en-AU" dirty="0"/>
          </a:p>
        </p:txBody>
      </p:sp>
      <p:graphicFrame>
        <p:nvGraphicFramePr>
          <p:cNvPr id="8" name="Table 7">
            <a:extLst>
              <a:ext uri="{FF2B5EF4-FFF2-40B4-BE49-F238E27FC236}">
                <a16:creationId xmlns:a16="http://schemas.microsoft.com/office/drawing/2014/main" id="{55B1A264-1059-05CB-5604-3B6ACB65B30B}"/>
              </a:ext>
            </a:extLst>
          </p:cNvPr>
          <p:cNvGraphicFramePr>
            <a:graphicFrameLocks noGrp="1"/>
          </p:cNvGraphicFramePr>
          <p:nvPr>
            <p:extLst>
              <p:ext uri="{D42A27DB-BD31-4B8C-83A1-F6EECF244321}">
                <p14:modId xmlns:p14="http://schemas.microsoft.com/office/powerpoint/2010/main" val="2134375241"/>
              </p:ext>
            </p:extLst>
          </p:nvPr>
        </p:nvGraphicFramePr>
        <p:xfrm>
          <a:off x="453982" y="1304803"/>
          <a:ext cx="11284036" cy="4661061"/>
        </p:xfrm>
        <a:graphic>
          <a:graphicData uri="http://schemas.openxmlformats.org/drawingml/2006/table">
            <a:tbl>
              <a:tblPr firstRow="1" bandRow="1">
                <a:tableStyleId>{B1232FDD-9FA7-48EA-B9EF-A92EB47FDDB2}</a:tableStyleId>
              </a:tblPr>
              <a:tblGrid>
                <a:gridCol w="1612005">
                  <a:extLst>
                    <a:ext uri="{9D8B030D-6E8A-4147-A177-3AD203B41FA5}">
                      <a16:colId xmlns:a16="http://schemas.microsoft.com/office/drawing/2014/main" val="1853381486"/>
                    </a:ext>
                  </a:extLst>
                </a:gridCol>
                <a:gridCol w="1771430">
                  <a:extLst>
                    <a:ext uri="{9D8B030D-6E8A-4147-A177-3AD203B41FA5}">
                      <a16:colId xmlns:a16="http://schemas.microsoft.com/office/drawing/2014/main" val="355523788"/>
                    </a:ext>
                  </a:extLst>
                </a:gridCol>
                <a:gridCol w="1452581">
                  <a:extLst>
                    <a:ext uri="{9D8B030D-6E8A-4147-A177-3AD203B41FA5}">
                      <a16:colId xmlns:a16="http://schemas.microsoft.com/office/drawing/2014/main" val="2822284760"/>
                    </a:ext>
                  </a:extLst>
                </a:gridCol>
                <a:gridCol w="1612005">
                  <a:extLst>
                    <a:ext uri="{9D8B030D-6E8A-4147-A177-3AD203B41FA5}">
                      <a16:colId xmlns:a16="http://schemas.microsoft.com/office/drawing/2014/main" val="3499269708"/>
                    </a:ext>
                  </a:extLst>
                </a:gridCol>
                <a:gridCol w="1612005">
                  <a:extLst>
                    <a:ext uri="{9D8B030D-6E8A-4147-A177-3AD203B41FA5}">
                      <a16:colId xmlns:a16="http://schemas.microsoft.com/office/drawing/2014/main" val="813505894"/>
                    </a:ext>
                  </a:extLst>
                </a:gridCol>
                <a:gridCol w="1612005">
                  <a:extLst>
                    <a:ext uri="{9D8B030D-6E8A-4147-A177-3AD203B41FA5}">
                      <a16:colId xmlns:a16="http://schemas.microsoft.com/office/drawing/2014/main" val="4135784397"/>
                    </a:ext>
                  </a:extLst>
                </a:gridCol>
                <a:gridCol w="1612005">
                  <a:extLst>
                    <a:ext uri="{9D8B030D-6E8A-4147-A177-3AD203B41FA5}">
                      <a16:colId xmlns:a16="http://schemas.microsoft.com/office/drawing/2014/main" val="2960871009"/>
                    </a:ext>
                  </a:extLst>
                </a:gridCol>
              </a:tblGrid>
              <a:tr h="359823">
                <a:tc rowSpan="2">
                  <a:txBody>
                    <a:bodyPr/>
                    <a:lstStyle/>
                    <a:p>
                      <a:pPr algn="ctr"/>
                      <a:r>
                        <a:rPr lang="en-IN" sz="1600" dirty="0"/>
                        <a:t>Parameter</a:t>
                      </a:r>
                    </a:p>
                  </a:txBody>
                  <a:tcPr anchor="ctr"/>
                </a:tc>
                <a:tc rowSpan="2">
                  <a:txBody>
                    <a:bodyPr/>
                    <a:lstStyle/>
                    <a:p>
                      <a:pPr algn="ctr"/>
                      <a:r>
                        <a:rPr lang="en-IN" sz="1600" dirty="0"/>
                        <a:t>Referred to</a:t>
                      </a:r>
                    </a:p>
                  </a:txBody>
                  <a:tcPr anchor="ctr"/>
                </a:tc>
                <a:tc rowSpan="2">
                  <a:txBody>
                    <a:bodyPr/>
                    <a:lstStyle/>
                    <a:p>
                      <a:pPr algn="ctr"/>
                      <a:r>
                        <a:rPr lang="en-IN" sz="1600" dirty="0"/>
                        <a:t>Standard Values</a:t>
                      </a:r>
                    </a:p>
                  </a:txBody>
                  <a:tcPr anchor="ctr"/>
                </a:tc>
                <a:tc gridSpan="4">
                  <a:txBody>
                    <a:bodyPr/>
                    <a:lstStyle/>
                    <a:p>
                      <a:pPr algn="ctr"/>
                      <a:r>
                        <a:rPr lang="en-IN" sz="1600" dirty="0"/>
                        <a:t>Design Values</a:t>
                      </a:r>
                    </a:p>
                  </a:txBody>
                  <a:tcPr anchor="ct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589395309"/>
                  </a:ext>
                </a:extLst>
              </a:tr>
              <a:tr h="359823">
                <a:tc vMerge="1">
                  <a:txBody>
                    <a:bodyPr/>
                    <a:lstStyle/>
                    <a:p>
                      <a:endParaRPr lang="en-IN" dirty="0"/>
                    </a:p>
                  </a:txBody>
                  <a:tcPr/>
                </a:tc>
                <a:tc vMerge="1">
                  <a:txBody>
                    <a:bodyPr/>
                    <a:lstStyle/>
                    <a:p>
                      <a:endParaRPr lang="en-IN"/>
                    </a:p>
                  </a:txBody>
                  <a:tcPr/>
                </a:tc>
                <a:tc vMerge="1">
                  <a:txBody>
                    <a:bodyPr/>
                    <a:lstStyle/>
                    <a:p>
                      <a:endParaRPr lang="en-IN" dirty="0"/>
                    </a:p>
                  </a:txBody>
                  <a:tcPr/>
                </a:tc>
                <a:tc>
                  <a:txBody>
                    <a:bodyPr/>
                    <a:lstStyle/>
                    <a:p>
                      <a:pPr algn="ctr"/>
                      <a:r>
                        <a:rPr lang="en-IN" sz="1600" dirty="0"/>
                        <a:t>North </a:t>
                      </a:r>
                    </a:p>
                  </a:txBody>
                  <a:tcPr anchor="ctr"/>
                </a:tc>
                <a:tc>
                  <a:txBody>
                    <a:bodyPr/>
                    <a:lstStyle/>
                    <a:p>
                      <a:pPr algn="ctr"/>
                      <a:r>
                        <a:rPr lang="en-IN" sz="1600" dirty="0"/>
                        <a:t>South </a:t>
                      </a:r>
                    </a:p>
                  </a:txBody>
                  <a:tcPr anchor="ctr"/>
                </a:tc>
                <a:tc>
                  <a:txBody>
                    <a:bodyPr/>
                    <a:lstStyle/>
                    <a:p>
                      <a:pPr algn="ctr"/>
                      <a:r>
                        <a:rPr lang="en-IN" sz="1600" dirty="0"/>
                        <a:t>East </a:t>
                      </a:r>
                    </a:p>
                  </a:txBody>
                  <a:tcPr anchor="ctr"/>
                </a:tc>
                <a:tc>
                  <a:txBody>
                    <a:bodyPr/>
                    <a:lstStyle/>
                    <a:p>
                      <a:pPr algn="ctr"/>
                      <a:r>
                        <a:rPr lang="en-IN" sz="1600" dirty="0"/>
                        <a:t>West</a:t>
                      </a:r>
                    </a:p>
                  </a:txBody>
                  <a:tcPr anchor="ctr"/>
                </a:tc>
                <a:extLst>
                  <a:ext uri="{0D108BD9-81ED-4DB2-BD59-A6C34878D82A}">
                    <a16:rowId xmlns:a16="http://schemas.microsoft.com/office/drawing/2014/main" val="2145048995"/>
                  </a:ext>
                </a:extLst>
              </a:tr>
              <a:tr h="1313805">
                <a:tc>
                  <a:txBody>
                    <a:bodyPr/>
                    <a:lstStyle/>
                    <a:p>
                      <a:pPr algn="ctr"/>
                      <a:r>
                        <a:rPr lang="en-IN" sz="1600" dirty="0"/>
                        <a:t>Average effective flare length</a:t>
                      </a:r>
                    </a:p>
                  </a:txBody>
                  <a:tcPr anchor="ctr"/>
                </a:tc>
                <a:tc>
                  <a:txBody>
                    <a:bodyPr/>
                    <a:lstStyle/>
                    <a:p>
                      <a:pPr algn="ctr"/>
                      <a:r>
                        <a:rPr lang="en-IN" sz="1600" b="0" u="none" strike="noStrike" dirty="0">
                          <a:effectLst/>
                        </a:rPr>
                        <a:t>Volume 01, Part 07, Clause 3.2.9 -</a:t>
                      </a:r>
                      <a:r>
                        <a:rPr lang="en-IN" sz="1600" b="0" i="0" u="none" strike="noStrike" kern="1200" baseline="0" dirty="0">
                          <a:solidFill>
                            <a:schemeClr val="dk1"/>
                          </a:solidFill>
                          <a:latin typeface="+mj-lt"/>
                          <a:ea typeface="+mj-ea"/>
                          <a:cs typeface="+mj-cs"/>
                        </a:rPr>
                        <a:t>Average Effective Flare Length</a:t>
                      </a:r>
                      <a:endParaRPr lang="en-IN" sz="1600" b="0" dirty="0"/>
                    </a:p>
                  </a:txBody>
                  <a:tcPr anchor="ctr"/>
                </a:tc>
                <a:tc>
                  <a:txBody>
                    <a:bodyPr/>
                    <a:lstStyle/>
                    <a:p>
                      <a:pPr algn="ctr"/>
                      <a:r>
                        <a:rPr lang="en-IN" sz="1600" dirty="0"/>
                        <a:t>Min. 5m</a:t>
                      </a:r>
                    </a:p>
                  </a:txBody>
                  <a:tcPr anchor="ctr"/>
                </a:tc>
                <a:tc>
                  <a:txBody>
                    <a:bodyPr/>
                    <a:lstStyle/>
                    <a:p>
                      <a:pPr algn="ctr"/>
                      <a:r>
                        <a:rPr lang="en-IN" sz="1600" dirty="0"/>
                        <a:t>5.2m</a:t>
                      </a:r>
                    </a:p>
                  </a:txBody>
                  <a:tcPr anchor="ctr"/>
                </a:tc>
                <a:tc>
                  <a:txBody>
                    <a:bodyPr/>
                    <a:lstStyle/>
                    <a:p>
                      <a:pPr algn="ctr"/>
                      <a:r>
                        <a:rPr lang="en-IN" sz="1600" dirty="0"/>
                        <a:t>5.2m</a:t>
                      </a:r>
                    </a:p>
                  </a:txBody>
                  <a:tcPr anchor="ctr"/>
                </a:tc>
                <a:tc>
                  <a:txBody>
                    <a:bodyPr/>
                    <a:lstStyle/>
                    <a:p>
                      <a:pPr algn="ctr"/>
                      <a:r>
                        <a:rPr lang="en-IN" sz="1600" dirty="0"/>
                        <a:t>5.2m</a:t>
                      </a:r>
                    </a:p>
                  </a:txBody>
                  <a:tcPr anchor="ctr"/>
                </a:tc>
                <a:tc>
                  <a:txBody>
                    <a:bodyPr/>
                    <a:lstStyle/>
                    <a:p>
                      <a:pPr algn="ctr"/>
                      <a:r>
                        <a:rPr lang="en-IN" sz="1600" dirty="0"/>
                        <a:t>5.3m</a:t>
                      </a:r>
                    </a:p>
                  </a:txBody>
                  <a:tcPr anchor="ctr"/>
                </a:tc>
                <a:extLst>
                  <a:ext uri="{0D108BD9-81ED-4DB2-BD59-A6C34878D82A}">
                    <a16:rowId xmlns:a16="http://schemas.microsoft.com/office/drawing/2014/main" val="1715550349"/>
                  </a:ext>
                </a:extLst>
              </a:tr>
              <a:tr h="1313805">
                <a:tc>
                  <a:txBody>
                    <a:bodyPr/>
                    <a:lstStyle/>
                    <a:p>
                      <a:pPr algn="ctr"/>
                      <a:r>
                        <a:rPr lang="en-IN" sz="1600" dirty="0"/>
                        <a:t>Entry angle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0" u="none" strike="noStrike" dirty="0">
                          <a:effectLst/>
                        </a:rPr>
                        <a:t>Volume 01, Part 07, Clause 3.2.10 –</a:t>
                      </a:r>
                      <a:r>
                        <a:rPr lang="en-IN" sz="1600" b="0" i="0" u="none" strike="noStrike" kern="1200" baseline="0" dirty="0">
                          <a:solidFill>
                            <a:schemeClr val="dk1"/>
                          </a:solidFill>
                          <a:effectLst/>
                          <a:latin typeface="+mj-lt"/>
                          <a:ea typeface="+mj-ea"/>
                          <a:cs typeface="+mj-cs"/>
                        </a:rPr>
                        <a:t> Entry angle</a:t>
                      </a:r>
                      <a:endParaRPr lang="en-IN" sz="1600" b="0" dirty="0"/>
                    </a:p>
                    <a:p>
                      <a:pPr algn="ctr"/>
                      <a:endParaRPr lang="en-IN" sz="1600" dirty="0"/>
                    </a:p>
                  </a:txBody>
                  <a:tcPr anchor="ctr"/>
                </a:tc>
                <a:tc>
                  <a:txBody>
                    <a:bodyPr/>
                    <a:lstStyle/>
                    <a:p>
                      <a:pPr algn="ctr"/>
                      <a:r>
                        <a:rPr lang="en-IN" sz="1600" dirty="0"/>
                        <a:t>Between 20º - 60º</a:t>
                      </a:r>
                    </a:p>
                  </a:txBody>
                  <a:tcPr anchor="ctr"/>
                </a:tc>
                <a:tc>
                  <a:txBody>
                    <a:bodyPr/>
                    <a:lstStyle/>
                    <a:p>
                      <a:pPr algn="ctr"/>
                      <a:r>
                        <a:rPr lang="en-IN" sz="1600" dirty="0"/>
                        <a:t>31º</a:t>
                      </a:r>
                    </a:p>
                  </a:txBody>
                  <a:tcPr anchor="ctr"/>
                </a:tc>
                <a:tc>
                  <a:txBody>
                    <a:bodyPr/>
                    <a:lstStyle/>
                    <a:p>
                      <a:pPr algn="ctr"/>
                      <a:r>
                        <a:rPr lang="en-IN" sz="1600" dirty="0"/>
                        <a:t>31º</a:t>
                      </a:r>
                    </a:p>
                  </a:txBody>
                  <a:tcPr anchor="ctr"/>
                </a:tc>
                <a:tc>
                  <a:txBody>
                    <a:bodyPr/>
                    <a:lstStyle/>
                    <a:p>
                      <a:pPr algn="ctr"/>
                      <a:r>
                        <a:rPr lang="en-IN" sz="1600" dirty="0"/>
                        <a:t>31º</a:t>
                      </a:r>
                    </a:p>
                  </a:txBody>
                  <a:tcPr anchor="ctr"/>
                </a:tc>
                <a:tc>
                  <a:txBody>
                    <a:bodyPr/>
                    <a:lstStyle/>
                    <a:p>
                      <a:pPr algn="ctr"/>
                      <a:r>
                        <a:rPr lang="en-IN" sz="1600" dirty="0"/>
                        <a:t>31º</a:t>
                      </a:r>
                    </a:p>
                  </a:txBody>
                  <a:tcPr anchor="ctr"/>
                </a:tc>
                <a:extLst>
                  <a:ext uri="{0D108BD9-81ED-4DB2-BD59-A6C34878D82A}">
                    <a16:rowId xmlns:a16="http://schemas.microsoft.com/office/drawing/2014/main" val="3345960320"/>
                  </a:ext>
                </a:extLst>
              </a:tr>
              <a:tr h="1313805">
                <a:tc>
                  <a:txBody>
                    <a:bodyPr/>
                    <a:lstStyle/>
                    <a:p>
                      <a:pPr algn="ctr"/>
                      <a:r>
                        <a:rPr lang="en-IN" sz="1600" dirty="0"/>
                        <a:t>Entry path radius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0" u="none" strike="noStrike" dirty="0">
                          <a:effectLst/>
                        </a:rPr>
                        <a:t>Volume 01, Part 07, Clause 3.2.11 – Entry path radius</a:t>
                      </a:r>
                      <a:endParaRPr lang="en-IN" sz="1600" b="0" dirty="0"/>
                    </a:p>
                    <a:p>
                      <a:pPr algn="ctr"/>
                      <a:endParaRPr lang="en-IN" sz="1600" dirty="0"/>
                    </a:p>
                  </a:txBody>
                  <a:tcPr anchor="ctr"/>
                </a:tc>
                <a:tc>
                  <a:txBody>
                    <a:bodyPr/>
                    <a:lstStyle/>
                    <a:p>
                      <a:pPr algn="ctr"/>
                      <a:r>
                        <a:rPr lang="en-IN" sz="1600" dirty="0"/>
                        <a:t>Max. 100m</a:t>
                      </a:r>
                    </a:p>
                  </a:txBody>
                  <a:tcPr anchor="ctr"/>
                </a:tc>
                <a:tc>
                  <a:txBody>
                    <a:bodyPr/>
                    <a:lstStyle/>
                    <a:p>
                      <a:pPr algn="ctr"/>
                      <a:r>
                        <a:rPr lang="en-IN" sz="1600" dirty="0"/>
                        <a:t>98m</a:t>
                      </a:r>
                    </a:p>
                  </a:txBody>
                  <a:tcPr anchor="ctr"/>
                </a:tc>
                <a:tc>
                  <a:txBody>
                    <a:bodyPr/>
                    <a:lstStyle/>
                    <a:p>
                      <a:pPr algn="ctr"/>
                      <a:r>
                        <a:rPr lang="en-IN" sz="1600" dirty="0"/>
                        <a:t>98m</a:t>
                      </a:r>
                    </a:p>
                  </a:txBody>
                  <a:tcPr anchor="ctr"/>
                </a:tc>
                <a:tc>
                  <a:txBody>
                    <a:bodyPr/>
                    <a:lstStyle/>
                    <a:p>
                      <a:pPr algn="ctr"/>
                      <a:r>
                        <a:rPr lang="en-IN" sz="1600" dirty="0"/>
                        <a:t>99m</a:t>
                      </a:r>
                    </a:p>
                  </a:txBody>
                  <a:tcPr anchor="ctr"/>
                </a:tc>
                <a:tc>
                  <a:txBody>
                    <a:bodyPr/>
                    <a:lstStyle/>
                    <a:p>
                      <a:pPr algn="ctr"/>
                      <a:r>
                        <a:rPr lang="en-IN" sz="1600" dirty="0"/>
                        <a:t>99m</a:t>
                      </a:r>
                    </a:p>
                  </a:txBody>
                  <a:tcPr anchor="ctr"/>
                </a:tc>
                <a:extLst>
                  <a:ext uri="{0D108BD9-81ED-4DB2-BD59-A6C34878D82A}">
                    <a16:rowId xmlns:a16="http://schemas.microsoft.com/office/drawing/2014/main" val="111745237"/>
                  </a:ext>
                </a:extLst>
              </a:tr>
            </a:tbl>
          </a:graphicData>
        </a:graphic>
      </p:graphicFrame>
    </p:spTree>
    <p:extLst>
      <p:ext uri="{BB962C8B-B14F-4D97-AF65-F5344CB8AC3E}">
        <p14:creationId xmlns:p14="http://schemas.microsoft.com/office/powerpoint/2010/main" val="984995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833A-9BE0-4975-866B-A146D91A87E4}"/>
              </a:ext>
            </a:extLst>
          </p:cNvPr>
          <p:cNvSpPr>
            <a:spLocks noGrp="1"/>
          </p:cNvSpPr>
          <p:nvPr>
            <p:ph type="title"/>
          </p:nvPr>
        </p:nvSpPr>
        <p:spPr/>
        <p:txBody>
          <a:bodyPr/>
          <a:lstStyle/>
          <a:p>
            <a:r>
              <a:rPr lang="en-IN" dirty="0"/>
              <a:t>SWEPT PATH ANALYSIS</a:t>
            </a:r>
          </a:p>
        </p:txBody>
      </p:sp>
      <p:sp>
        <p:nvSpPr>
          <p:cNvPr id="3" name="Slide Number Placeholder 2">
            <a:extLst>
              <a:ext uri="{FF2B5EF4-FFF2-40B4-BE49-F238E27FC236}">
                <a16:creationId xmlns:a16="http://schemas.microsoft.com/office/drawing/2014/main" id="{7135E29B-00A5-E90C-00B1-FCF0D2F256D9}"/>
              </a:ext>
            </a:extLst>
          </p:cNvPr>
          <p:cNvSpPr>
            <a:spLocks noGrp="1"/>
          </p:cNvSpPr>
          <p:nvPr>
            <p:ph type="sldNum" sz="quarter" idx="11"/>
          </p:nvPr>
        </p:nvSpPr>
        <p:spPr/>
        <p:txBody>
          <a:bodyPr/>
          <a:lstStyle/>
          <a:p>
            <a:fld id="{9B3E39EC-4BE2-4DEA-81C0-4ABC0AAB4AC0}" type="slidenum">
              <a:rPr lang="en-AU" smtClean="0"/>
              <a:pPr/>
              <a:t>14</a:t>
            </a:fld>
            <a:endParaRPr lang="en-AU" dirty="0"/>
          </a:p>
        </p:txBody>
      </p:sp>
      <p:sp>
        <p:nvSpPr>
          <p:cNvPr id="4" name="Text Placeholder 3">
            <a:extLst>
              <a:ext uri="{FF2B5EF4-FFF2-40B4-BE49-F238E27FC236}">
                <a16:creationId xmlns:a16="http://schemas.microsoft.com/office/drawing/2014/main" id="{4C52A650-5CB0-278C-0BB5-B7538664EFFA}"/>
              </a:ext>
            </a:extLst>
          </p:cNvPr>
          <p:cNvSpPr>
            <a:spLocks noGrp="1"/>
          </p:cNvSpPr>
          <p:nvPr>
            <p:ph type="body" sz="quarter" idx="12"/>
          </p:nvPr>
        </p:nvSpPr>
        <p:spPr>
          <a:xfrm>
            <a:off x="320040" y="1243013"/>
            <a:ext cx="11521440" cy="4935537"/>
          </a:xfrm>
        </p:spPr>
        <p:txBody>
          <a:bodyPr/>
          <a:lstStyle/>
          <a:p>
            <a:pPr>
              <a:lnSpc>
                <a:spcPct val="150000"/>
              </a:lnSpc>
            </a:pPr>
            <a:r>
              <a:rPr lang="en-US" sz="1800" b="1" dirty="0"/>
              <a:t>Swept Path </a:t>
            </a:r>
            <a:r>
              <a:rPr lang="en-US" sz="1800" dirty="0"/>
              <a:t>simulates vehicle movement through intersections, roundabouts, and roadway layouts based on vehicle dimensions and steering behavior.</a:t>
            </a:r>
          </a:p>
          <a:p>
            <a:pPr>
              <a:lnSpc>
                <a:spcPct val="150000"/>
              </a:lnSpc>
            </a:pPr>
            <a:r>
              <a:rPr lang="en-US" sz="1800" dirty="0"/>
              <a:t>Validates safe and conflict-free turning paths to ensure vehicles navigate the design without encroaching on curbs or adjacent lanes.</a:t>
            </a:r>
          </a:p>
          <a:p>
            <a:pPr>
              <a:lnSpc>
                <a:spcPct val="150000"/>
              </a:lnSpc>
            </a:pPr>
            <a:endParaRPr lang="en-IN" sz="1800" dirty="0"/>
          </a:p>
          <a:p>
            <a:pPr>
              <a:lnSpc>
                <a:spcPct val="150000"/>
              </a:lnSpc>
            </a:pPr>
            <a:endParaRPr lang="en-IN" sz="1800" dirty="0"/>
          </a:p>
        </p:txBody>
      </p:sp>
      <p:pic>
        <p:nvPicPr>
          <p:cNvPr id="5126" name="Picture 6">
            <a:extLst>
              <a:ext uri="{FF2B5EF4-FFF2-40B4-BE49-F238E27FC236}">
                <a16:creationId xmlns:a16="http://schemas.microsoft.com/office/drawing/2014/main" id="{017317EA-D889-D117-8727-10B550691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004" y="3327991"/>
            <a:ext cx="9681993" cy="262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71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4CCA41-AF99-AEA3-E92B-92F7D724C832}"/>
              </a:ext>
            </a:extLst>
          </p:cNvPr>
          <p:cNvSpPr>
            <a:spLocks noGrp="1"/>
          </p:cNvSpPr>
          <p:nvPr>
            <p:ph type="sldNum" sz="quarter" idx="11"/>
          </p:nvPr>
        </p:nvSpPr>
        <p:spPr/>
        <p:txBody>
          <a:bodyPr/>
          <a:lstStyle/>
          <a:p>
            <a:fld id="{9B3E39EC-4BE2-4DEA-81C0-4ABC0AAB4AC0}" type="slidenum">
              <a:rPr lang="en-AU" smtClean="0"/>
              <a:pPr/>
              <a:t>15</a:t>
            </a:fld>
            <a:endParaRPr lang="en-AU" dirty="0"/>
          </a:p>
        </p:txBody>
      </p:sp>
      <p:grpSp>
        <p:nvGrpSpPr>
          <p:cNvPr id="2" name="Group 1">
            <a:extLst>
              <a:ext uri="{FF2B5EF4-FFF2-40B4-BE49-F238E27FC236}">
                <a16:creationId xmlns:a16="http://schemas.microsoft.com/office/drawing/2014/main" id="{2BA050F6-8004-7265-7939-2A356700CE84}"/>
              </a:ext>
            </a:extLst>
          </p:cNvPr>
          <p:cNvGrpSpPr/>
          <p:nvPr/>
        </p:nvGrpSpPr>
        <p:grpSpPr>
          <a:xfrm>
            <a:off x="1370753" y="144829"/>
            <a:ext cx="9450494" cy="5967301"/>
            <a:chOff x="912893" y="144829"/>
            <a:chExt cx="9450494" cy="5967301"/>
          </a:xfrm>
        </p:grpSpPr>
        <p:pic>
          <p:nvPicPr>
            <p:cNvPr id="5122" name="Picture 2">
              <a:extLst>
                <a:ext uri="{FF2B5EF4-FFF2-40B4-BE49-F238E27FC236}">
                  <a16:creationId xmlns:a16="http://schemas.microsoft.com/office/drawing/2014/main" id="{7A62D824-83FE-2EEE-6A7F-FD105708A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94" y="3128479"/>
              <a:ext cx="5612124" cy="29633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C8118F0-750A-A56A-B62F-08F8BDB4D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93" y="144829"/>
              <a:ext cx="5612125" cy="29324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63235AE-0018-0362-77FC-FE68C6709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384" y="144829"/>
              <a:ext cx="3767003" cy="59673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81875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5107-8D4C-AB33-FB57-AC9C09DF1676}"/>
              </a:ext>
            </a:extLst>
          </p:cNvPr>
          <p:cNvSpPr>
            <a:spLocks noGrp="1"/>
          </p:cNvSpPr>
          <p:nvPr>
            <p:ph type="title"/>
          </p:nvPr>
        </p:nvSpPr>
        <p:spPr/>
        <p:txBody>
          <a:bodyPr/>
          <a:lstStyle/>
          <a:p>
            <a:r>
              <a:rPr lang="en-IN" dirty="0"/>
              <a:t>3D MODELLING</a:t>
            </a:r>
          </a:p>
        </p:txBody>
      </p:sp>
      <p:sp>
        <p:nvSpPr>
          <p:cNvPr id="3" name="Slide Number Placeholder 2">
            <a:extLst>
              <a:ext uri="{FF2B5EF4-FFF2-40B4-BE49-F238E27FC236}">
                <a16:creationId xmlns:a16="http://schemas.microsoft.com/office/drawing/2014/main" id="{DC0B2995-51D7-AEEE-ED7D-66EC43CE72BC}"/>
              </a:ext>
            </a:extLst>
          </p:cNvPr>
          <p:cNvSpPr>
            <a:spLocks noGrp="1"/>
          </p:cNvSpPr>
          <p:nvPr>
            <p:ph type="sldNum" sz="quarter" idx="11"/>
          </p:nvPr>
        </p:nvSpPr>
        <p:spPr/>
        <p:txBody>
          <a:bodyPr/>
          <a:lstStyle/>
          <a:p>
            <a:fld id="{9B3E39EC-4BE2-4DEA-81C0-4ABC0AAB4AC0}" type="slidenum">
              <a:rPr lang="en-AU" smtClean="0"/>
              <a:pPr/>
              <a:t>16</a:t>
            </a:fld>
            <a:endParaRPr lang="en-AU" dirty="0"/>
          </a:p>
        </p:txBody>
      </p:sp>
      <p:graphicFrame>
        <p:nvGraphicFramePr>
          <p:cNvPr id="5" name="Diagram 4">
            <a:extLst>
              <a:ext uri="{FF2B5EF4-FFF2-40B4-BE49-F238E27FC236}">
                <a16:creationId xmlns:a16="http://schemas.microsoft.com/office/drawing/2014/main" id="{A3C4C166-1DA8-17C3-EBAB-E2A076F0B956}"/>
              </a:ext>
            </a:extLst>
          </p:cNvPr>
          <p:cNvGraphicFramePr/>
          <p:nvPr>
            <p:extLst>
              <p:ext uri="{D42A27DB-BD31-4B8C-83A1-F6EECF244321}">
                <p14:modId xmlns:p14="http://schemas.microsoft.com/office/powerpoint/2010/main" val="812681447"/>
              </p:ext>
            </p:extLst>
          </p:nvPr>
        </p:nvGraphicFramePr>
        <p:xfrm>
          <a:off x="2162069" y="1364142"/>
          <a:ext cx="7867861" cy="4620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951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1DC9-A4EE-7126-F23B-A4E17ECFF384}"/>
              </a:ext>
            </a:extLst>
          </p:cNvPr>
          <p:cNvSpPr>
            <a:spLocks noGrp="1"/>
          </p:cNvSpPr>
          <p:nvPr>
            <p:ph type="title"/>
          </p:nvPr>
        </p:nvSpPr>
        <p:spPr/>
        <p:txBody>
          <a:bodyPr/>
          <a:lstStyle/>
          <a:p>
            <a:r>
              <a:rPr lang="en-IN" dirty="0"/>
              <a:t>EXISTING SURFACE</a:t>
            </a:r>
          </a:p>
        </p:txBody>
      </p:sp>
      <p:sp>
        <p:nvSpPr>
          <p:cNvPr id="3" name="Slide Number Placeholder 2">
            <a:extLst>
              <a:ext uri="{FF2B5EF4-FFF2-40B4-BE49-F238E27FC236}">
                <a16:creationId xmlns:a16="http://schemas.microsoft.com/office/drawing/2014/main" id="{2AD0B50C-4468-BA3A-7108-557F0E63AF3D}"/>
              </a:ext>
            </a:extLst>
          </p:cNvPr>
          <p:cNvSpPr>
            <a:spLocks noGrp="1"/>
          </p:cNvSpPr>
          <p:nvPr>
            <p:ph type="sldNum" sz="quarter" idx="11"/>
          </p:nvPr>
        </p:nvSpPr>
        <p:spPr/>
        <p:txBody>
          <a:bodyPr/>
          <a:lstStyle/>
          <a:p>
            <a:fld id="{9B3E39EC-4BE2-4DEA-81C0-4ABC0AAB4AC0}" type="slidenum">
              <a:rPr lang="en-AU" smtClean="0"/>
              <a:pPr/>
              <a:t>17</a:t>
            </a:fld>
            <a:endParaRPr lang="en-AU" dirty="0"/>
          </a:p>
        </p:txBody>
      </p:sp>
      <p:sp>
        <p:nvSpPr>
          <p:cNvPr id="4" name="Text Placeholder 3">
            <a:extLst>
              <a:ext uri="{FF2B5EF4-FFF2-40B4-BE49-F238E27FC236}">
                <a16:creationId xmlns:a16="http://schemas.microsoft.com/office/drawing/2014/main" id="{2A4A50B4-EA6B-5F98-DCF6-2280F09786F2}"/>
              </a:ext>
            </a:extLst>
          </p:cNvPr>
          <p:cNvSpPr>
            <a:spLocks noGrp="1"/>
          </p:cNvSpPr>
          <p:nvPr>
            <p:ph type="body" sz="quarter" idx="12"/>
          </p:nvPr>
        </p:nvSpPr>
        <p:spPr/>
        <p:txBody>
          <a:bodyPr/>
          <a:lstStyle/>
          <a:p>
            <a:pPr>
              <a:lnSpc>
                <a:spcPct val="150000"/>
              </a:lnSpc>
            </a:pPr>
            <a:r>
              <a:rPr lang="en-IN" sz="1800" dirty="0"/>
              <a:t>A Surface is a 3D representation of ground or terrain.</a:t>
            </a:r>
          </a:p>
          <a:p>
            <a:pPr>
              <a:lnSpc>
                <a:spcPct val="150000"/>
              </a:lnSpc>
            </a:pPr>
            <a:r>
              <a:rPr lang="en-IN" sz="1800" dirty="0"/>
              <a:t> </a:t>
            </a:r>
            <a:r>
              <a:rPr lang="en-US" sz="1800" b="1" dirty="0"/>
              <a:t>TIN (Triangulated Irregular Network)</a:t>
            </a:r>
            <a:r>
              <a:rPr lang="en-US" sz="1800" dirty="0"/>
              <a:t> is the most common type of surface, made by connecting points with triangles.</a:t>
            </a:r>
            <a:endParaRPr lang="en-IN" sz="1800" dirty="0"/>
          </a:p>
          <a:p>
            <a:pPr>
              <a:lnSpc>
                <a:spcPct val="150000"/>
              </a:lnSpc>
            </a:pPr>
            <a:r>
              <a:rPr lang="en-US" sz="1800" dirty="0"/>
              <a:t>Surfaces are important because they are used in terrain modeling, alignment design, and volume calculations</a:t>
            </a:r>
          </a:p>
          <a:p>
            <a:pPr>
              <a:lnSpc>
                <a:spcPct val="150000"/>
              </a:lnSpc>
            </a:pPr>
            <a:r>
              <a:rPr lang="en-US" sz="1800" dirty="0"/>
              <a:t>Surfaces can be created from survey points, point files, point groups, or imported using formats like LandXML or DEM.</a:t>
            </a:r>
            <a:endParaRPr lang="en-IN" sz="1800" dirty="0"/>
          </a:p>
          <a:p>
            <a:pPr marL="0" indent="0">
              <a:lnSpc>
                <a:spcPct val="150000"/>
              </a:lnSpc>
              <a:buNone/>
            </a:pPr>
            <a:endParaRPr lang="en-US" sz="1800" dirty="0"/>
          </a:p>
          <a:p>
            <a:pPr marL="0" indent="0">
              <a:lnSpc>
                <a:spcPct val="150000"/>
              </a:lnSpc>
              <a:buNone/>
            </a:pPr>
            <a:endParaRPr lang="en-IN" sz="1800" dirty="0"/>
          </a:p>
        </p:txBody>
      </p:sp>
    </p:spTree>
    <p:extLst>
      <p:ext uri="{BB962C8B-B14F-4D97-AF65-F5344CB8AC3E}">
        <p14:creationId xmlns:p14="http://schemas.microsoft.com/office/powerpoint/2010/main" val="3693151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392C-6AEA-36D9-3814-48D62EF914F8}"/>
              </a:ext>
            </a:extLst>
          </p:cNvPr>
          <p:cNvSpPr>
            <a:spLocks noGrp="1"/>
          </p:cNvSpPr>
          <p:nvPr>
            <p:ph type="title"/>
          </p:nvPr>
        </p:nvSpPr>
        <p:spPr/>
        <p:txBody>
          <a:bodyPr/>
          <a:lstStyle/>
          <a:p>
            <a:r>
              <a:rPr lang="en-IN" dirty="0"/>
              <a:t>HORIZONTAL ALIGNMENT</a:t>
            </a:r>
          </a:p>
        </p:txBody>
      </p:sp>
      <p:sp>
        <p:nvSpPr>
          <p:cNvPr id="3" name="Slide Number Placeholder 2">
            <a:extLst>
              <a:ext uri="{FF2B5EF4-FFF2-40B4-BE49-F238E27FC236}">
                <a16:creationId xmlns:a16="http://schemas.microsoft.com/office/drawing/2014/main" id="{9CC8B043-5058-F6B3-B1F6-8C8E31B74045}"/>
              </a:ext>
            </a:extLst>
          </p:cNvPr>
          <p:cNvSpPr>
            <a:spLocks noGrp="1"/>
          </p:cNvSpPr>
          <p:nvPr>
            <p:ph type="sldNum" sz="quarter" idx="11"/>
          </p:nvPr>
        </p:nvSpPr>
        <p:spPr/>
        <p:txBody>
          <a:bodyPr/>
          <a:lstStyle/>
          <a:p>
            <a:fld id="{9B3E39EC-4BE2-4DEA-81C0-4ABC0AAB4AC0}" type="slidenum">
              <a:rPr lang="en-AU" smtClean="0"/>
              <a:pPr/>
              <a:t>18</a:t>
            </a:fld>
            <a:endParaRPr lang="en-AU" dirty="0"/>
          </a:p>
        </p:txBody>
      </p:sp>
      <p:sp>
        <p:nvSpPr>
          <p:cNvPr id="4" name="Text Placeholder 3">
            <a:extLst>
              <a:ext uri="{FF2B5EF4-FFF2-40B4-BE49-F238E27FC236}">
                <a16:creationId xmlns:a16="http://schemas.microsoft.com/office/drawing/2014/main" id="{FB241C3A-A011-3DBC-F4A2-EFA356AA24CF}"/>
              </a:ext>
            </a:extLst>
          </p:cNvPr>
          <p:cNvSpPr>
            <a:spLocks noGrp="1"/>
          </p:cNvSpPr>
          <p:nvPr>
            <p:ph type="body" sz="quarter" idx="12"/>
          </p:nvPr>
        </p:nvSpPr>
        <p:spPr>
          <a:xfrm>
            <a:off x="319723" y="934669"/>
            <a:ext cx="5687672" cy="4935537"/>
          </a:xfrm>
        </p:spPr>
        <p:txBody>
          <a:bodyPr/>
          <a:lstStyle/>
          <a:p>
            <a:pPr>
              <a:lnSpc>
                <a:spcPct val="150000"/>
              </a:lnSpc>
              <a:spcAft>
                <a:spcPts val="600"/>
              </a:spcAft>
            </a:pPr>
            <a:r>
              <a:rPr lang="en-US" sz="1800" dirty="0"/>
              <a:t>A sequence of straight segments connected by curves and transitions.</a:t>
            </a:r>
          </a:p>
          <a:p>
            <a:pPr>
              <a:lnSpc>
                <a:spcPct val="150000"/>
              </a:lnSpc>
              <a:spcAft>
                <a:spcPts val="600"/>
              </a:spcAft>
            </a:pPr>
            <a:r>
              <a:rPr lang="en-US" sz="1800" b="1" dirty="0"/>
              <a:t>Methods of Alignment Creation:</a:t>
            </a:r>
            <a:endParaRPr lang="en-US" sz="1800" dirty="0"/>
          </a:p>
          <a:p>
            <a:pPr marL="727200" lvl="1" indent="-457200">
              <a:lnSpc>
                <a:spcPct val="150000"/>
              </a:lnSpc>
              <a:spcAft>
                <a:spcPts val="600"/>
              </a:spcAft>
              <a:buFont typeface="+mj-lt"/>
              <a:buAutoNum type="arabicPeriod"/>
            </a:pPr>
            <a:r>
              <a:rPr lang="en-US" sz="1800" b="1" dirty="0"/>
              <a:t>Alignment Creation Tools -</a:t>
            </a:r>
            <a:r>
              <a:rPr lang="en-US" sz="1800" dirty="0"/>
              <a:t>Manual method using </a:t>
            </a:r>
            <a:r>
              <a:rPr lang="en-US" sz="1800" b="1" dirty="0"/>
              <a:t>IP (Intersection Point)</a:t>
            </a:r>
            <a:r>
              <a:rPr lang="en-US" sz="1800" dirty="0"/>
              <a:t> or </a:t>
            </a:r>
            <a:r>
              <a:rPr lang="en-US" sz="1800" b="1" dirty="0"/>
              <a:t>Element-based design</a:t>
            </a:r>
            <a:r>
              <a:rPr lang="en-US" sz="1800" dirty="0"/>
              <a:t>.</a:t>
            </a:r>
          </a:p>
          <a:p>
            <a:pPr marL="727200" lvl="1" indent="-457200">
              <a:lnSpc>
                <a:spcPct val="150000"/>
              </a:lnSpc>
              <a:spcAft>
                <a:spcPts val="600"/>
              </a:spcAft>
              <a:buFont typeface="+mj-lt"/>
              <a:buAutoNum type="arabicPeriod"/>
            </a:pPr>
            <a:r>
              <a:rPr lang="en-US" sz="1800" b="1" dirty="0"/>
              <a:t> Alignment from Objects-</a:t>
            </a:r>
            <a:r>
              <a:rPr lang="en-US" sz="1800" dirty="0"/>
              <a:t>Converts a 2D polyline into a design alignment.</a:t>
            </a:r>
          </a:p>
          <a:p>
            <a:pPr marL="727200" lvl="1" indent="-457200">
              <a:lnSpc>
                <a:spcPct val="150000"/>
              </a:lnSpc>
              <a:spcAft>
                <a:spcPts val="600"/>
              </a:spcAft>
              <a:buFont typeface="+mj-lt"/>
              <a:buAutoNum type="arabicPeriod"/>
            </a:pPr>
            <a:r>
              <a:rPr lang="en-US" sz="1800" b="1" dirty="0"/>
              <a:t>Best Fit Alignment- </a:t>
            </a:r>
            <a:r>
              <a:rPr lang="en-US" sz="1800" dirty="0"/>
              <a:t>Creates alignment by fitting through selected points or objects.</a:t>
            </a:r>
          </a:p>
          <a:p>
            <a:pPr marL="727200" lvl="1" indent="-457200">
              <a:lnSpc>
                <a:spcPct val="150000"/>
              </a:lnSpc>
              <a:spcAft>
                <a:spcPts val="600"/>
              </a:spcAft>
              <a:buFont typeface="+mj-lt"/>
              <a:buAutoNum type="arabicPeriod"/>
            </a:pPr>
            <a:r>
              <a:rPr lang="en-US" sz="1800" b="1" dirty="0"/>
              <a:t>Offset Alignment- </a:t>
            </a:r>
            <a:r>
              <a:rPr lang="en-US" sz="1800" dirty="0"/>
              <a:t>Creates a parallel alignment at a specified offset distance from the centerline.</a:t>
            </a:r>
          </a:p>
          <a:p>
            <a:pPr>
              <a:lnSpc>
                <a:spcPct val="150000"/>
              </a:lnSpc>
              <a:spcAft>
                <a:spcPts val="600"/>
              </a:spcAft>
            </a:pPr>
            <a:endParaRPr lang="en-IN" sz="1800" dirty="0"/>
          </a:p>
          <a:p>
            <a:pPr>
              <a:lnSpc>
                <a:spcPct val="150000"/>
              </a:lnSpc>
              <a:spcAft>
                <a:spcPts val="600"/>
              </a:spcAft>
            </a:pPr>
            <a:endParaRPr lang="en-IN" sz="1800" dirty="0"/>
          </a:p>
        </p:txBody>
      </p:sp>
      <p:pic>
        <p:nvPicPr>
          <p:cNvPr id="2050" name="Picture 2">
            <a:extLst>
              <a:ext uri="{FF2B5EF4-FFF2-40B4-BE49-F238E27FC236}">
                <a16:creationId xmlns:a16="http://schemas.microsoft.com/office/drawing/2014/main" id="{19BB0FAE-DEB7-C17F-73D9-0FC614DE9E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5" r="4273"/>
          <a:stretch>
            <a:fillRect/>
          </a:stretch>
        </p:blipFill>
        <p:spPr bwMode="auto">
          <a:xfrm>
            <a:off x="6283569" y="1126875"/>
            <a:ext cx="5808941" cy="37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502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80CA-7BB3-B2DC-4929-60EDAB71EC5F}"/>
              </a:ext>
            </a:extLst>
          </p:cNvPr>
          <p:cNvSpPr>
            <a:spLocks noGrp="1"/>
          </p:cNvSpPr>
          <p:nvPr>
            <p:ph type="title"/>
          </p:nvPr>
        </p:nvSpPr>
        <p:spPr/>
        <p:txBody>
          <a:bodyPr/>
          <a:lstStyle/>
          <a:p>
            <a:r>
              <a:rPr lang="en-IN" dirty="0"/>
              <a:t>VERTICAL ALIGNMENT</a:t>
            </a:r>
          </a:p>
        </p:txBody>
      </p:sp>
      <p:sp>
        <p:nvSpPr>
          <p:cNvPr id="3" name="Slide Number Placeholder 2">
            <a:extLst>
              <a:ext uri="{FF2B5EF4-FFF2-40B4-BE49-F238E27FC236}">
                <a16:creationId xmlns:a16="http://schemas.microsoft.com/office/drawing/2014/main" id="{24C02883-F1C6-056A-5807-3447A74F75DA}"/>
              </a:ext>
            </a:extLst>
          </p:cNvPr>
          <p:cNvSpPr>
            <a:spLocks noGrp="1"/>
          </p:cNvSpPr>
          <p:nvPr>
            <p:ph type="sldNum" sz="quarter" idx="11"/>
          </p:nvPr>
        </p:nvSpPr>
        <p:spPr/>
        <p:txBody>
          <a:bodyPr/>
          <a:lstStyle/>
          <a:p>
            <a:fld id="{9B3E39EC-4BE2-4DEA-81C0-4ABC0AAB4AC0}" type="slidenum">
              <a:rPr lang="en-AU" smtClean="0"/>
              <a:pPr/>
              <a:t>19</a:t>
            </a:fld>
            <a:endParaRPr lang="en-AU" dirty="0"/>
          </a:p>
        </p:txBody>
      </p:sp>
      <p:sp>
        <p:nvSpPr>
          <p:cNvPr id="4" name="Text Placeholder 3">
            <a:extLst>
              <a:ext uri="{FF2B5EF4-FFF2-40B4-BE49-F238E27FC236}">
                <a16:creationId xmlns:a16="http://schemas.microsoft.com/office/drawing/2014/main" id="{7FD34AD2-233B-7C8E-5A1C-4556C5127DE4}"/>
              </a:ext>
            </a:extLst>
          </p:cNvPr>
          <p:cNvSpPr>
            <a:spLocks noGrp="1"/>
          </p:cNvSpPr>
          <p:nvPr>
            <p:ph type="body" sz="quarter" idx="12"/>
          </p:nvPr>
        </p:nvSpPr>
        <p:spPr>
          <a:xfrm>
            <a:off x="319723" y="1243013"/>
            <a:ext cx="6081077" cy="4935537"/>
          </a:xfrm>
        </p:spPr>
        <p:txBody>
          <a:bodyPr/>
          <a:lstStyle/>
          <a:p>
            <a:pPr>
              <a:lnSpc>
                <a:spcPct val="150000"/>
              </a:lnSpc>
            </a:pPr>
            <a:r>
              <a:rPr lang="en-US" sz="1800" dirty="0"/>
              <a:t>A profile represents the vertical alignment of a road or highway along a defined horizontal alignment.</a:t>
            </a:r>
          </a:p>
          <a:p>
            <a:pPr>
              <a:lnSpc>
                <a:spcPct val="150000"/>
              </a:lnSpc>
            </a:pPr>
            <a:r>
              <a:rPr lang="en-US" sz="1800" dirty="0"/>
              <a:t>It consists of longitudinal grades and vertical curves.</a:t>
            </a:r>
          </a:p>
          <a:p>
            <a:pPr>
              <a:lnSpc>
                <a:spcPct val="150000"/>
              </a:lnSpc>
            </a:pPr>
            <a:r>
              <a:rPr lang="en-US" sz="1800" dirty="0"/>
              <a:t>Types of Profiles:</a:t>
            </a:r>
          </a:p>
          <a:p>
            <a:pPr lvl="1">
              <a:lnSpc>
                <a:spcPct val="150000"/>
              </a:lnSpc>
            </a:pPr>
            <a:r>
              <a:rPr lang="en-US" sz="1800" b="1" dirty="0"/>
              <a:t>Existing Ground Profile </a:t>
            </a:r>
            <a:r>
              <a:rPr lang="en-US" sz="1800" dirty="0"/>
              <a:t>– Extracted from a surface to show natural terrain.</a:t>
            </a:r>
          </a:p>
          <a:p>
            <a:pPr lvl="1">
              <a:lnSpc>
                <a:spcPct val="150000"/>
              </a:lnSpc>
            </a:pPr>
            <a:r>
              <a:rPr lang="en-US" sz="1800" b="1" dirty="0"/>
              <a:t>Proposed Profile </a:t>
            </a:r>
            <a:r>
              <a:rPr lang="en-US" sz="1800" dirty="0"/>
              <a:t>– Designed using valleys and summit curves to achieve smooth vertical transitions.</a:t>
            </a:r>
          </a:p>
          <a:p>
            <a:pPr>
              <a:lnSpc>
                <a:spcPct val="150000"/>
              </a:lnSpc>
            </a:pPr>
            <a:r>
              <a:rPr lang="en-US" sz="1800" dirty="0"/>
              <a:t>Profile → Create Surface Profile</a:t>
            </a:r>
            <a:endParaRPr lang="en-IN" dirty="0"/>
          </a:p>
          <a:p>
            <a:endParaRPr lang="en-IN" dirty="0"/>
          </a:p>
        </p:txBody>
      </p:sp>
      <p:pic>
        <p:nvPicPr>
          <p:cNvPr id="3074" name="Picture 2">
            <a:extLst>
              <a:ext uri="{FF2B5EF4-FFF2-40B4-BE49-F238E27FC236}">
                <a16:creationId xmlns:a16="http://schemas.microsoft.com/office/drawing/2014/main" id="{D3C21E09-A103-0A0A-EDD1-06A1FB35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021" y="223670"/>
            <a:ext cx="5294676" cy="25708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92C4B9C-09AA-6CE0-E17E-F4B4A2395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021" y="2946611"/>
            <a:ext cx="5294675" cy="3138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9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55AD18-AECD-6113-2E86-32EA066AEBE7}"/>
              </a:ext>
            </a:extLst>
          </p:cNvPr>
          <p:cNvSpPr>
            <a:spLocks noGrp="1"/>
          </p:cNvSpPr>
          <p:nvPr>
            <p:ph type="title"/>
          </p:nvPr>
        </p:nvSpPr>
        <p:spPr/>
        <p:txBody>
          <a:bodyPr/>
          <a:lstStyle/>
          <a:p>
            <a:r>
              <a:rPr lang="en-IN" dirty="0"/>
              <a:t>AGENDA</a:t>
            </a:r>
          </a:p>
        </p:txBody>
      </p:sp>
      <p:sp>
        <p:nvSpPr>
          <p:cNvPr id="2" name="Slide Number Placeholder 1">
            <a:extLst>
              <a:ext uri="{FF2B5EF4-FFF2-40B4-BE49-F238E27FC236}">
                <a16:creationId xmlns:a16="http://schemas.microsoft.com/office/drawing/2014/main" id="{5A27BC64-6882-464B-BF62-8830531B8C4B}"/>
              </a:ext>
            </a:extLst>
          </p:cNvPr>
          <p:cNvSpPr>
            <a:spLocks noGrp="1"/>
          </p:cNvSpPr>
          <p:nvPr>
            <p:ph type="sldNum" sz="quarter" idx="11"/>
          </p:nvPr>
        </p:nvSpPr>
        <p:spPr/>
        <p:txBody>
          <a:bodyPr/>
          <a:lstStyle/>
          <a:p>
            <a:fld id="{9B3E39EC-4BE2-4DEA-81C0-4ABC0AAB4AC0}" type="slidenum">
              <a:rPr lang="en-AU" smtClean="0"/>
              <a:pPr/>
              <a:t>2</a:t>
            </a:fld>
            <a:endParaRPr lang="en-AU" dirty="0"/>
          </a:p>
        </p:txBody>
      </p:sp>
      <p:sp>
        <p:nvSpPr>
          <p:cNvPr id="5" name="Text Placeholder 4">
            <a:extLst>
              <a:ext uri="{FF2B5EF4-FFF2-40B4-BE49-F238E27FC236}">
                <a16:creationId xmlns:a16="http://schemas.microsoft.com/office/drawing/2014/main" id="{BF385369-E705-153B-0858-2B0FF4BC11B5}"/>
              </a:ext>
            </a:extLst>
          </p:cNvPr>
          <p:cNvSpPr>
            <a:spLocks noGrp="1"/>
          </p:cNvSpPr>
          <p:nvPr>
            <p:ph type="body" sz="quarter" idx="12"/>
          </p:nvPr>
        </p:nvSpPr>
        <p:spPr/>
        <p:txBody>
          <a:bodyPr/>
          <a:lstStyle/>
          <a:p>
            <a:pPr marL="342900" indent="-342900">
              <a:lnSpc>
                <a:spcPct val="200000"/>
              </a:lnSpc>
            </a:pPr>
            <a:r>
              <a:rPr lang="en-US" dirty="0"/>
              <a:t>CULTURE OF CARING</a:t>
            </a:r>
          </a:p>
          <a:p>
            <a:pPr marL="342900" indent="-342900">
              <a:lnSpc>
                <a:spcPct val="200000"/>
              </a:lnSpc>
            </a:pPr>
            <a:r>
              <a:rPr lang="en-US" dirty="0"/>
              <a:t>TRAINING SESSIONS – CIVIL 3D &amp; OPENROADS </a:t>
            </a:r>
          </a:p>
          <a:p>
            <a:pPr marL="342900" indent="-342900">
              <a:lnSpc>
                <a:spcPct val="200000"/>
              </a:lnSpc>
            </a:pPr>
            <a:r>
              <a:rPr lang="en-US" dirty="0"/>
              <a:t>PILOT PROJECT </a:t>
            </a:r>
          </a:p>
          <a:p>
            <a:pPr marL="0" indent="0">
              <a:buNone/>
            </a:pPr>
            <a:endParaRPr lang="en-IN" dirty="0"/>
          </a:p>
        </p:txBody>
      </p:sp>
    </p:spTree>
    <p:extLst>
      <p:ext uri="{BB962C8B-B14F-4D97-AF65-F5344CB8AC3E}">
        <p14:creationId xmlns:p14="http://schemas.microsoft.com/office/powerpoint/2010/main" val="227699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E61A7D-F7B1-548A-8D94-D0090625ECAE}"/>
              </a:ext>
            </a:extLst>
          </p:cNvPr>
          <p:cNvSpPr>
            <a:spLocks noGrp="1"/>
          </p:cNvSpPr>
          <p:nvPr>
            <p:ph type="sldNum" sz="quarter" idx="11"/>
          </p:nvPr>
        </p:nvSpPr>
        <p:spPr/>
        <p:txBody>
          <a:bodyPr/>
          <a:lstStyle/>
          <a:p>
            <a:fld id="{9B3E39EC-4BE2-4DEA-81C0-4ABC0AAB4AC0}" type="slidenum">
              <a:rPr lang="en-AU" smtClean="0"/>
              <a:pPr/>
              <a:t>20</a:t>
            </a:fld>
            <a:endParaRPr lang="en-AU" dirty="0"/>
          </a:p>
        </p:txBody>
      </p:sp>
      <p:sp>
        <p:nvSpPr>
          <p:cNvPr id="4" name="Text Placeholder 3">
            <a:extLst>
              <a:ext uri="{FF2B5EF4-FFF2-40B4-BE49-F238E27FC236}">
                <a16:creationId xmlns:a16="http://schemas.microsoft.com/office/drawing/2014/main" id="{1A428C85-C332-F41D-EC48-93D99D90C9C3}"/>
              </a:ext>
            </a:extLst>
          </p:cNvPr>
          <p:cNvSpPr>
            <a:spLocks noGrp="1"/>
          </p:cNvSpPr>
          <p:nvPr>
            <p:ph type="body" sz="quarter" idx="12"/>
          </p:nvPr>
        </p:nvSpPr>
        <p:spPr>
          <a:xfrm>
            <a:off x="319723" y="222287"/>
            <a:ext cx="11521440" cy="4935537"/>
          </a:xfrm>
        </p:spPr>
        <p:txBody>
          <a:bodyPr/>
          <a:lstStyle/>
          <a:p>
            <a:pPr marL="0" indent="0">
              <a:lnSpc>
                <a:spcPct val="150000"/>
              </a:lnSpc>
              <a:buNone/>
            </a:pPr>
            <a:r>
              <a:rPr lang="en-US" sz="1800" dirty="0">
                <a:cs typeface="Times New Roman" panose="02020603050405020304" pitchFamily="18" charset="0"/>
              </a:rPr>
              <a:t>As per QHDM (Vol 1, Part 3: Roadway design elements)</a:t>
            </a:r>
          </a:p>
          <a:p>
            <a:pPr marL="285750" indent="-285750">
              <a:lnSpc>
                <a:spcPct val="150000"/>
              </a:lnSpc>
              <a:buFont typeface="Arial" panose="020B0604020202020204" pitchFamily="34" charset="0"/>
              <a:buChar char="•"/>
            </a:pPr>
            <a:r>
              <a:rPr lang="en-US" sz="1800" dirty="0">
                <a:cs typeface="Times New Roman" panose="02020603050405020304" pitchFamily="18" charset="0"/>
              </a:rPr>
              <a:t>Longitudinal grades: Min - 0.3% and Max - 4% ( Clause 4.2-Longitudinal Grades)</a:t>
            </a:r>
          </a:p>
          <a:p>
            <a:pPr marL="285750" indent="-285750">
              <a:lnSpc>
                <a:spcPct val="150000"/>
              </a:lnSpc>
              <a:buFont typeface="Arial" panose="020B0604020202020204" pitchFamily="34" charset="0"/>
              <a:buChar char="•"/>
            </a:pPr>
            <a:r>
              <a:rPr lang="en-US" sz="1800" dirty="0">
                <a:cs typeface="Times New Roman" panose="02020603050405020304" pitchFamily="18" charset="0"/>
              </a:rPr>
              <a:t>Minimum K value for Vertical curves (for 80kmph) – 26 (crest), 17 ( Sag) ; Clause 4.3 Vertical curves- Table 4.2 &amp; Table 4.3)</a:t>
            </a:r>
          </a:p>
          <a:p>
            <a:pPr marL="285750" indent="-285750">
              <a:lnSpc>
                <a:spcPct val="150000"/>
              </a:lnSpc>
              <a:buFont typeface="Arial" panose="020B0604020202020204" pitchFamily="34" charset="0"/>
              <a:buChar char="•"/>
            </a:pPr>
            <a:endParaRPr lang="en-US" sz="1800" dirty="0">
              <a:cs typeface="Times New Roman" panose="02020603050405020304" pitchFamily="18" charset="0"/>
            </a:endParaRPr>
          </a:p>
          <a:p>
            <a:endParaRPr lang="en-IN" sz="1800" dirty="0"/>
          </a:p>
        </p:txBody>
      </p:sp>
      <p:pic>
        <p:nvPicPr>
          <p:cNvPr id="1026" name="Picture 2">
            <a:extLst>
              <a:ext uri="{FF2B5EF4-FFF2-40B4-BE49-F238E27FC236}">
                <a16:creationId xmlns:a16="http://schemas.microsoft.com/office/drawing/2014/main" id="{8C68BEB3-2444-1D04-6D23-095140485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802" y="2069960"/>
            <a:ext cx="8022509" cy="405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572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C440-056D-BCFE-8468-BA946A9849AA}"/>
              </a:ext>
            </a:extLst>
          </p:cNvPr>
          <p:cNvSpPr>
            <a:spLocks noGrp="1"/>
          </p:cNvSpPr>
          <p:nvPr>
            <p:ph type="title"/>
          </p:nvPr>
        </p:nvSpPr>
        <p:spPr/>
        <p:txBody>
          <a:bodyPr/>
          <a:lstStyle/>
          <a:p>
            <a:r>
              <a:rPr lang="en-IN" dirty="0"/>
              <a:t>ASSEMBLIES &amp; SUB-ASSEMBLIES</a:t>
            </a:r>
          </a:p>
        </p:txBody>
      </p:sp>
      <p:sp>
        <p:nvSpPr>
          <p:cNvPr id="3" name="Slide Number Placeholder 2">
            <a:extLst>
              <a:ext uri="{FF2B5EF4-FFF2-40B4-BE49-F238E27FC236}">
                <a16:creationId xmlns:a16="http://schemas.microsoft.com/office/drawing/2014/main" id="{6F155BCE-BCF9-B8DE-C821-206ED02788C1}"/>
              </a:ext>
            </a:extLst>
          </p:cNvPr>
          <p:cNvSpPr>
            <a:spLocks noGrp="1"/>
          </p:cNvSpPr>
          <p:nvPr>
            <p:ph type="sldNum" sz="quarter" idx="11"/>
          </p:nvPr>
        </p:nvSpPr>
        <p:spPr/>
        <p:txBody>
          <a:bodyPr/>
          <a:lstStyle/>
          <a:p>
            <a:fld id="{9B3E39EC-4BE2-4DEA-81C0-4ABC0AAB4AC0}" type="slidenum">
              <a:rPr lang="en-AU" smtClean="0"/>
              <a:pPr/>
              <a:t>21</a:t>
            </a:fld>
            <a:endParaRPr lang="en-AU" dirty="0"/>
          </a:p>
        </p:txBody>
      </p:sp>
      <p:sp>
        <p:nvSpPr>
          <p:cNvPr id="4" name="Text Placeholder 3">
            <a:extLst>
              <a:ext uri="{FF2B5EF4-FFF2-40B4-BE49-F238E27FC236}">
                <a16:creationId xmlns:a16="http://schemas.microsoft.com/office/drawing/2014/main" id="{E0CDDF61-A46D-61BB-03E1-454905BBE6A0}"/>
              </a:ext>
            </a:extLst>
          </p:cNvPr>
          <p:cNvSpPr>
            <a:spLocks noGrp="1"/>
          </p:cNvSpPr>
          <p:nvPr>
            <p:ph type="body" sz="quarter" idx="12"/>
          </p:nvPr>
        </p:nvSpPr>
        <p:spPr>
          <a:xfrm>
            <a:off x="319723" y="1009097"/>
            <a:ext cx="11521440" cy="4935537"/>
          </a:xfrm>
        </p:spPr>
        <p:txBody>
          <a:bodyPr/>
          <a:lstStyle/>
          <a:p>
            <a:pPr>
              <a:lnSpc>
                <a:spcPct val="150000"/>
              </a:lnSpc>
            </a:pPr>
            <a:r>
              <a:rPr lang="en-US" sz="1800" dirty="0"/>
              <a:t>The </a:t>
            </a:r>
            <a:r>
              <a:rPr lang="en-US" sz="1800" b="1" dirty="0"/>
              <a:t>subassemblies</a:t>
            </a:r>
            <a:r>
              <a:rPr lang="en-US" sz="1800" dirty="0"/>
              <a:t> defines individual roadway components like lanes, shoulders, curbs, and ditches.</a:t>
            </a:r>
          </a:p>
          <a:p>
            <a:pPr>
              <a:lnSpc>
                <a:spcPct val="150000"/>
              </a:lnSpc>
            </a:pPr>
            <a:r>
              <a:rPr lang="en-US" sz="1800" dirty="0"/>
              <a:t>They are made up of points, links, and shapes.</a:t>
            </a:r>
          </a:p>
          <a:p>
            <a:pPr>
              <a:lnSpc>
                <a:spcPct val="150000"/>
              </a:lnSpc>
            </a:pPr>
            <a:r>
              <a:rPr lang="en-US" sz="1800" dirty="0"/>
              <a:t> </a:t>
            </a:r>
            <a:r>
              <a:rPr lang="en-US" sz="1800" b="1" dirty="0"/>
              <a:t>Assemblies</a:t>
            </a:r>
            <a:r>
              <a:rPr lang="en-US" sz="1800" dirty="0"/>
              <a:t> are formed by arranging multiple subassemblies relative to a centerline (baseline).</a:t>
            </a:r>
          </a:p>
          <a:p>
            <a:pPr>
              <a:lnSpc>
                <a:spcPct val="150000"/>
              </a:lnSpc>
            </a:pPr>
            <a:r>
              <a:rPr lang="en-US" sz="1800" dirty="0"/>
              <a:t>Used to create cross-sectional templates for corridor modeling.</a:t>
            </a:r>
          </a:p>
          <a:p>
            <a:pPr>
              <a:lnSpc>
                <a:spcPct val="150000"/>
              </a:lnSpc>
            </a:pPr>
            <a:r>
              <a:rPr lang="en-US" sz="1800" dirty="0"/>
              <a:t>Home tab → Create Assembly and select a typical assembly type.</a:t>
            </a:r>
          </a:p>
          <a:p>
            <a:pPr>
              <a:lnSpc>
                <a:spcPct val="150000"/>
              </a:lnSpc>
            </a:pPr>
            <a:r>
              <a:rPr lang="en-US" sz="1800" dirty="0"/>
              <a:t>Subassemblies are inserted from the Tool Palettes.</a:t>
            </a:r>
          </a:p>
          <a:p>
            <a:pPr>
              <a:lnSpc>
                <a:spcPct val="150000"/>
              </a:lnSpc>
            </a:pPr>
            <a:endParaRPr lang="en-IN" sz="1800" dirty="0"/>
          </a:p>
          <a:p>
            <a:pPr>
              <a:lnSpc>
                <a:spcPct val="150000"/>
              </a:lnSpc>
            </a:pPr>
            <a:endParaRPr lang="en-IN" sz="1800" dirty="0"/>
          </a:p>
        </p:txBody>
      </p:sp>
      <p:pic>
        <p:nvPicPr>
          <p:cNvPr id="6" name="Picture 5">
            <a:extLst>
              <a:ext uri="{FF2B5EF4-FFF2-40B4-BE49-F238E27FC236}">
                <a16:creationId xmlns:a16="http://schemas.microsoft.com/office/drawing/2014/main" id="{6C9A49B7-3F99-9EC9-D1E7-D449B16203C5}"/>
              </a:ext>
            </a:extLst>
          </p:cNvPr>
          <p:cNvPicPr>
            <a:picLocks noChangeAspect="1"/>
          </p:cNvPicPr>
          <p:nvPr/>
        </p:nvPicPr>
        <p:blipFill>
          <a:blip r:embed="rId3"/>
          <a:srcRect l="3583" t="7727" r="5884" b="3421"/>
          <a:stretch>
            <a:fillRect/>
          </a:stretch>
        </p:blipFill>
        <p:spPr>
          <a:xfrm>
            <a:off x="320040" y="4060300"/>
            <a:ext cx="4297345" cy="2059146"/>
          </a:xfrm>
          <a:prstGeom prst="rect">
            <a:avLst/>
          </a:prstGeom>
        </p:spPr>
      </p:pic>
      <p:pic>
        <p:nvPicPr>
          <p:cNvPr id="2050" name="Picture 2">
            <a:extLst>
              <a:ext uri="{FF2B5EF4-FFF2-40B4-BE49-F238E27FC236}">
                <a16:creationId xmlns:a16="http://schemas.microsoft.com/office/drawing/2014/main" id="{4DDDC2FD-5DFB-0AEB-A95E-636323724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3549" y="4768815"/>
            <a:ext cx="7053941" cy="8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84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66D8D9-6D8D-147C-954C-3121F0396E57}"/>
              </a:ext>
            </a:extLst>
          </p:cNvPr>
          <p:cNvSpPr>
            <a:spLocks noGrp="1"/>
          </p:cNvSpPr>
          <p:nvPr>
            <p:ph type="sldNum" sz="quarter" idx="11"/>
          </p:nvPr>
        </p:nvSpPr>
        <p:spPr/>
        <p:txBody>
          <a:bodyPr/>
          <a:lstStyle/>
          <a:p>
            <a:fld id="{9B3E39EC-4BE2-4DEA-81C0-4ABC0AAB4AC0}" type="slidenum">
              <a:rPr lang="en-AU" smtClean="0"/>
              <a:pPr/>
              <a:t>22</a:t>
            </a:fld>
            <a:endParaRPr lang="en-AU" dirty="0"/>
          </a:p>
        </p:txBody>
      </p:sp>
      <p:pic>
        <p:nvPicPr>
          <p:cNvPr id="6" name="Picture 5">
            <a:extLst>
              <a:ext uri="{FF2B5EF4-FFF2-40B4-BE49-F238E27FC236}">
                <a16:creationId xmlns:a16="http://schemas.microsoft.com/office/drawing/2014/main" id="{79A11EA2-913B-D5A7-9B8F-18D656A21911}"/>
              </a:ext>
            </a:extLst>
          </p:cNvPr>
          <p:cNvPicPr>
            <a:picLocks noChangeAspect="1"/>
          </p:cNvPicPr>
          <p:nvPr/>
        </p:nvPicPr>
        <p:blipFill>
          <a:blip r:embed="rId2"/>
          <a:stretch>
            <a:fillRect/>
          </a:stretch>
        </p:blipFill>
        <p:spPr>
          <a:xfrm>
            <a:off x="320040" y="409217"/>
            <a:ext cx="4465003" cy="2695724"/>
          </a:xfrm>
          <a:prstGeom prst="rect">
            <a:avLst/>
          </a:prstGeom>
        </p:spPr>
      </p:pic>
      <p:pic>
        <p:nvPicPr>
          <p:cNvPr id="8" name="Picture 7">
            <a:extLst>
              <a:ext uri="{FF2B5EF4-FFF2-40B4-BE49-F238E27FC236}">
                <a16:creationId xmlns:a16="http://schemas.microsoft.com/office/drawing/2014/main" id="{15CD2E9D-FFA4-7D09-7B84-FE76447B01A2}"/>
              </a:ext>
            </a:extLst>
          </p:cNvPr>
          <p:cNvPicPr>
            <a:picLocks noChangeAspect="1"/>
          </p:cNvPicPr>
          <p:nvPr/>
        </p:nvPicPr>
        <p:blipFill>
          <a:blip r:embed="rId3"/>
          <a:srcRect l="5129" t="1399" r="3858" b="3385"/>
          <a:stretch>
            <a:fillRect/>
          </a:stretch>
        </p:blipFill>
        <p:spPr>
          <a:xfrm>
            <a:off x="874219" y="3050771"/>
            <a:ext cx="3677684" cy="3046794"/>
          </a:xfrm>
          <a:prstGeom prst="rect">
            <a:avLst/>
          </a:prstGeom>
        </p:spPr>
      </p:pic>
      <p:pic>
        <p:nvPicPr>
          <p:cNvPr id="3074" name="Picture 2">
            <a:extLst>
              <a:ext uri="{FF2B5EF4-FFF2-40B4-BE49-F238E27FC236}">
                <a16:creationId xmlns:a16="http://schemas.microsoft.com/office/drawing/2014/main" id="{50F76065-D75E-2E56-3B96-9B07D1DAB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4224" y="1110350"/>
            <a:ext cx="7074040" cy="10583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812216C-A9B1-7CA1-779F-07538E10E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1695" y="3793254"/>
            <a:ext cx="6676134" cy="134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831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B631-5C48-9432-726B-258B52CA4824}"/>
              </a:ext>
            </a:extLst>
          </p:cNvPr>
          <p:cNvSpPr>
            <a:spLocks noGrp="1"/>
          </p:cNvSpPr>
          <p:nvPr>
            <p:ph type="title"/>
          </p:nvPr>
        </p:nvSpPr>
        <p:spPr/>
        <p:txBody>
          <a:bodyPr/>
          <a:lstStyle/>
          <a:p>
            <a:r>
              <a:rPr lang="en-IN" dirty="0"/>
              <a:t>CORRIDOR MODELLING</a:t>
            </a:r>
          </a:p>
        </p:txBody>
      </p:sp>
      <p:sp>
        <p:nvSpPr>
          <p:cNvPr id="3" name="Slide Number Placeholder 2">
            <a:extLst>
              <a:ext uri="{FF2B5EF4-FFF2-40B4-BE49-F238E27FC236}">
                <a16:creationId xmlns:a16="http://schemas.microsoft.com/office/drawing/2014/main" id="{872193A2-5C7B-C436-A7A7-B6508D59F40F}"/>
              </a:ext>
            </a:extLst>
          </p:cNvPr>
          <p:cNvSpPr>
            <a:spLocks noGrp="1"/>
          </p:cNvSpPr>
          <p:nvPr>
            <p:ph type="sldNum" sz="quarter" idx="11"/>
          </p:nvPr>
        </p:nvSpPr>
        <p:spPr/>
        <p:txBody>
          <a:bodyPr/>
          <a:lstStyle/>
          <a:p>
            <a:fld id="{9B3E39EC-4BE2-4DEA-81C0-4ABC0AAB4AC0}" type="slidenum">
              <a:rPr lang="en-AU" smtClean="0"/>
              <a:pPr/>
              <a:t>23</a:t>
            </a:fld>
            <a:endParaRPr lang="en-AU" dirty="0"/>
          </a:p>
        </p:txBody>
      </p:sp>
      <p:sp>
        <p:nvSpPr>
          <p:cNvPr id="4" name="Text Placeholder 3">
            <a:extLst>
              <a:ext uri="{FF2B5EF4-FFF2-40B4-BE49-F238E27FC236}">
                <a16:creationId xmlns:a16="http://schemas.microsoft.com/office/drawing/2014/main" id="{F10E9E80-0319-D930-D884-6B3AEF372107}"/>
              </a:ext>
            </a:extLst>
          </p:cNvPr>
          <p:cNvSpPr>
            <a:spLocks noGrp="1"/>
          </p:cNvSpPr>
          <p:nvPr>
            <p:ph type="body" sz="quarter" idx="12"/>
          </p:nvPr>
        </p:nvSpPr>
        <p:spPr/>
        <p:txBody>
          <a:bodyPr/>
          <a:lstStyle/>
          <a:p>
            <a:pPr>
              <a:lnSpc>
                <a:spcPct val="150000"/>
              </a:lnSpc>
            </a:pPr>
            <a:r>
              <a:rPr lang="en-US" sz="1800" dirty="0"/>
              <a:t>A </a:t>
            </a:r>
            <a:r>
              <a:rPr lang="en-US" sz="1800" b="1" dirty="0"/>
              <a:t>corridor</a:t>
            </a:r>
            <a:r>
              <a:rPr lang="en-US" sz="1800" dirty="0"/>
              <a:t> is a 3D model generated by applying assemblies along a horizontal alignment and vertical profile.</a:t>
            </a:r>
          </a:p>
          <a:p>
            <a:pPr>
              <a:lnSpc>
                <a:spcPct val="150000"/>
              </a:lnSpc>
            </a:pPr>
            <a:r>
              <a:rPr lang="en-US" sz="1800" b="1" dirty="0"/>
              <a:t>Key Components of a Corridor</a:t>
            </a:r>
            <a:endParaRPr lang="en-US" sz="1800" dirty="0"/>
          </a:p>
          <a:p>
            <a:pPr>
              <a:lnSpc>
                <a:spcPct val="150000"/>
              </a:lnSpc>
            </a:pPr>
            <a:r>
              <a:rPr lang="en-US" sz="1800" b="1" dirty="0"/>
              <a:t>Alignment - </a:t>
            </a:r>
            <a:r>
              <a:rPr lang="en-US" sz="1800" dirty="0"/>
              <a:t>Defines the </a:t>
            </a:r>
            <a:r>
              <a:rPr lang="en-US" sz="1800" b="1" dirty="0"/>
              <a:t>horizontal path</a:t>
            </a:r>
            <a:r>
              <a:rPr lang="en-US" sz="1800" dirty="0"/>
              <a:t> of the corridor.</a:t>
            </a:r>
          </a:p>
          <a:p>
            <a:pPr>
              <a:lnSpc>
                <a:spcPct val="150000"/>
              </a:lnSpc>
            </a:pPr>
            <a:r>
              <a:rPr lang="en-US" sz="1800" b="1" dirty="0"/>
              <a:t>Profile - </a:t>
            </a:r>
            <a:r>
              <a:rPr lang="en-US" sz="1800" dirty="0"/>
              <a:t>Defines the </a:t>
            </a:r>
            <a:r>
              <a:rPr lang="en-US" sz="1800" b="1" dirty="0"/>
              <a:t>vertical geometry</a:t>
            </a:r>
            <a:r>
              <a:rPr lang="en-US" sz="1800" dirty="0"/>
              <a:t> (elevation) along the alignment.</a:t>
            </a:r>
          </a:p>
          <a:p>
            <a:pPr>
              <a:lnSpc>
                <a:spcPct val="150000"/>
              </a:lnSpc>
            </a:pPr>
            <a:r>
              <a:rPr lang="en-US" sz="1800" b="1" dirty="0"/>
              <a:t>Assembly - </a:t>
            </a:r>
            <a:r>
              <a:rPr lang="en-US" sz="1800" dirty="0"/>
              <a:t>Cross-sectional template composed of subassemblies applied at each station.</a:t>
            </a:r>
          </a:p>
          <a:p>
            <a:pPr>
              <a:lnSpc>
                <a:spcPct val="150000"/>
              </a:lnSpc>
            </a:pPr>
            <a:r>
              <a:rPr lang="en-US" sz="1800" b="1" dirty="0"/>
              <a:t>Target Mapping - </a:t>
            </a:r>
            <a:r>
              <a:rPr lang="en-US" sz="1800" dirty="0"/>
              <a:t>Assigns dynamic links to </a:t>
            </a:r>
            <a:r>
              <a:rPr lang="en-US" sz="1800" b="1" dirty="0"/>
              <a:t>surfaces, polylines, or feature lines.</a:t>
            </a:r>
            <a:endParaRPr lang="en-US" sz="1800" dirty="0"/>
          </a:p>
          <a:p>
            <a:pPr>
              <a:lnSpc>
                <a:spcPct val="150000"/>
              </a:lnSpc>
            </a:pPr>
            <a:r>
              <a:rPr lang="en-US" sz="1800" b="1" dirty="0"/>
              <a:t>Regions and Baselines</a:t>
            </a:r>
            <a:endParaRPr lang="en-US" sz="1800" dirty="0"/>
          </a:p>
          <a:p>
            <a:pPr lvl="1">
              <a:lnSpc>
                <a:spcPct val="150000"/>
              </a:lnSpc>
            </a:pPr>
            <a:r>
              <a:rPr lang="en-US" sz="1800" dirty="0"/>
              <a:t>Baselines refer to alternate alignments/profiles within the same corridor.</a:t>
            </a:r>
          </a:p>
          <a:p>
            <a:pPr lvl="1">
              <a:lnSpc>
                <a:spcPct val="150000"/>
              </a:lnSpc>
            </a:pPr>
            <a:r>
              <a:rPr lang="en-US" sz="1800" dirty="0"/>
              <a:t>Divide the corridor into sections (regions) where different assemblies can be applied.</a:t>
            </a:r>
          </a:p>
          <a:p>
            <a:pPr marL="270000" lvl="1" indent="0">
              <a:lnSpc>
                <a:spcPct val="150000"/>
              </a:lnSpc>
              <a:buNone/>
            </a:pPr>
            <a:endParaRPr lang="en-US" sz="1800" dirty="0"/>
          </a:p>
          <a:p>
            <a:pPr marL="0" indent="0">
              <a:lnSpc>
                <a:spcPct val="150000"/>
              </a:lnSpc>
              <a:buNone/>
            </a:pPr>
            <a:endParaRPr lang="en-US" sz="1800" dirty="0"/>
          </a:p>
          <a:p>
            <a:pPr>
              <a:lnSpc>
                <a:spcPct val="150000"/>
              </a:lnSpc>
            </a:pPr>
            <a:endParaRPr lang="en-IN" sz="1800" dirty="0"/>
          </a:p>
          <a:p>
            <a:pPr>
              <a:lnSpc>
                <a:spcPct val="150000"/>
              </a:lnSpc>
            </a:pPr>
            <a:endParaRPr lang="en-IN" sz="1800" dirty="0"/>
          </a:p>
        </p:txBody>
      </p:sp>
    </p:spTree>
    <p:extLst>
      <p:ext uri="{BB962C8B-B14F-4D97-AF65-F5344CB8AC3E}">
        <p14:creationId xmlns:p14="http://schemas.microsoft.com/office/powerpoint/2010/main" val="2415255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CB9FC6-5C44-0F08-7DAA-3A72E74516EE}"/>
              </a:ext>
            </a:extLst>
          </p:cNvPr>
          <p:cNvSpPr>
            <a:spLocks noGrp="1"/>
          </p:cNvSpPr>
          <p:nvPr>
            <p:ph type="sldNum" sz="quarter" idx="11"/>
          </p:nvPr>
        </p:nvSpPr>
        <p:spPr/>
        <p:txBody>
          <a:bodyPr/>
          <a:lstStyle/>
          <a:p>
            <a:fld id="{9B3E39EC-4BE2-4DEA-81C0-4ABC0AAB4AC0}" type="slidenum">
              <a:rPr lang="en-AU" smtClean="0"/>
              <a:pPr/>
              <a:t>24</a:t>
            </a:fld>
            <a:endParaRPr lang="en-AU" dirty="0"/>
          </a:p>
        </p:txBody>
      </p:sp>
      <p:grpSp>
        <p:nvGrpSpPr>
          <p:cNvPr id="2" name="Group 1">
            <a:extLst>
              <a:ext uri="{FF2B5EF4-FFF2-40B4-BE49-F238E27FC236}">
                <a16:creationId xmlns:a16="http://schemas.microsoft.com/office/drawing/2014/main" id="{E6CB74BD-1057-C0DC-4E91-FA34A98DA7D8}"/>
              </a:ext>
            </a:extLst>
          </p:cNvPr>
          <p:cNvGrpSpPr/>
          <p:nvPr/>
        </p:nvGrpSpPr>
        <p:grpSpPr>
          <a:xfrm>
            <a:off x="621982" y="1455743"/>
            <a:ext cx="10948036" cy="3946515"/>
            <a:chOff x="621982" y="1127902"/>
            <a:chExt cx="10948036" cy="3946515"/>
          </a:xfrm>
        </p:grpSpPr>
        <p:pic>
          <p:nvPicPr>
            <p:cNvPr id="6146" name="Picture 2">
              <a:extLst>
                <a:ext uri="{FF2B5EF4-FFF2-40B4-BE49-F238E27FC236}">
                  <a16:creationId xmlns:a16="http://schemas.microsoft.com/office/drawing/2014/main" id="{111C1FF0-8CCE-90EC-29A9-626B73F3C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12" r="2048"/>
            <a:stretch>
              <a:fillRect/>
            </a:stretch>
          </p:blipFill>
          <p:spPr bwMode="auto">
            <a:xfrm>
              <a:off x="621982" y="1127902"/>
              <a:ext cx="6283839" cy="394651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6432D9F8-CCE3-99EA-A15A-08370C239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487" y="1127902"/>
              <a:ext cx="4552531" cy="39465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0783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9428E-DECB-1D9E-FEBC-0F3022EBBD18}"/>
              </a:ext>
            </a:extLst>
          </p:cNvPr>
          <p:cNvSpPr>
            <a:spLocks noGrp="1"/>
          </p:cNvSpPr>
          <p:nvPr>
            <p:ph type="title"/>
          </p:nvPr>
        </p:nvSpPr>
        <p:spPr/>
        <p:txBody>
          <a:bodyPr/>
          <a:lstStyle/>
          <a:p>
            <a:r>
              <a:rPr lang="en-IN" dirty="0"/>
              <a:t>3D MODEL OF INTERSECTIONS</a:t>
            </a:r>
          </a:p>
        </p:txBody>
      </p:sp>
      <p:sp>
        <p:nvSpPr>
          <p:cNvPr id="3" name="Slide Number Placeholder 2">
            <a:extLst>
              <a:ext uri="{FF2B5EF4-FFF2-40B4-BE49-F238E27FC236}">
                <a16:creationId xmlns:a16="http://schemas.microsoft.com/office/drawing/2014/main" id="{4B43FD8F-71DE-E7A6-8887-B0E89E8F3A10}"/>
              </a:ext>
            </a:extLst>
          </p:cNvPr>
          <p:cNvSpPr>
            <a:spLocks noGrp="1"/>
          </p:cNvSpPr>
          <p:nvPr>
            <p:ph type="sldNum" sz="quarter" idx="11"/>
          </p:nvPr>
        </p:nvSpPr>
        <p:spPr/>
        <p:txBody>
          <a:bodyPr/>
          <a:lstStyle/>
          <a:p>
            <a:fld id="{9B3E39EC-4BE2-4DEA-81C0-4ABC0AAB4AC0}" type="slidenum">
              <a:rPr lang="en-AU" smtClean="0"/>
              <a:pPr/>
              <a:t>25</a:t>
            </a:fld>
            <a:endParaRPr lang="en-AU" dirty="0"/>
          </a:p>
        </p:txBody>
      </p:sp>
      <p:sp>
        <p:nvSpPr>
          <p:cNvPr id="4" name="Text Placeholder 3">
            <a:extLst>
              <a:ext uri="{FF2B5EF4-FFF2-40B4-BE49-F238E27FC236}">
                <a16:creationId xmlns:a16="http://schemas.microsoft.com/office/drawing/2014/main" id="{AE929DC4-D95F-464B-25C1-3B53A7A12912}"/>
              </a:ext>
            </a:extLst>
          </p:cNvPr>
          <p:cNvSpPr>
            <a:spLocks noGrp="1"/>
          </p:cNvSpPr>
          <p:nvPr>
            <p:ph type="body" sz="quarter" idx="12"/>
          </p:nvPr>
        </p:nvSpPr>
        <p:spPr>
          <a:xfrm>
            <a:off x="400627" y="1270139"/>
            <a:ext cx="11359633" cy="4742953"/>
          </a:xfrm>
        </p:spPr>
        <p:txBody>
          <a:bodyPr numCol="2"/>
          <a:lstStyle/>
          <a:p>
            <a:pPr marL="342900" indent="-342900">
              <a:buFont typeface="+mj-lt"/>
              <a:buAutoNum type="arabicPeriod"/>
            </a:pPr>
            <a:r>
              <a:rPr lang="en-IN" sz="1800" b="1" dirty="0"/>
              <a:t>2D Junction Layout</a:t>
            </a:r>
          </a:p>
          <a:p>
            <a:pPr marL="342900" indent="-342900">
              <a:buFont typeface="+mj-lt"/>
              <a:buAutoNum type="arabicPeriod"/>
            </a:pPr>
            <a:r>
              <a:rPr lang="en-IN" sz="1800" b="1" dirty="0"/>
              <a:t>Import Existing Surface</a:t>
            </a:r>
          </a:p>
          <a:p>
            <a:pPr marL="342900" indent="-342900" defTabSz="912813">
              <a:buFont typeface="+mj-lt"/>
              <a:buAutoNum type="arabicPeriod"/>
            </a:pPr>
            <a:r>
              <a:rPr lang="en-IN" sz="1800" b="1" dirty="0"/>
              <a:t>Convert centerlines to Alignments -</a:t>
            </a:r>
            <a:r>
              <a:rPr lang="en-IN" sz="1800" dirty="0"/>
              <a:t>Use the "Alignment from Object" tool to define major </a:t>
            </a:r>
            <a:br>
              <a:rPr lang="en-IN" sz="1800" dirty="0"/>
            </a:br>
            <a:r>
              <a:rPr lang="en-IN" sz="1800" dirty="0"/>
              <a:t>and minor road alignments.</a:t>
            </a:r>
          </a:p>
          <a:p>
            <a:pPr marL="342900" indent="-342900">
              <a:buFont typeface="+mj-lt"/>
              <a:buAutoNum type="arabicPeriod"/>
            </a:pPr>
            <a:r>
              <a:rPr lang="en-IN" sz="1800" b="1" dirty="0"/>
              <a:t>Tie Alignments to Avoid Grade Differences</a:t>
            </a:r>
            <a:br>
              <a:rPr lang="en-IN" sz="1800" dirty="0"/>
            </a:br>
            <a:r>
              <a:rPr lang="en-IN" sz="1800" dirty="0"/>
              <a:t>Merge alignment profiles to ensure smooth </a:t>
            </a:r>
            <a:br>
              <a:rPr lang="en-IN" sz="1800" dirty="0"/>
            </a:br>
            <a:r>
              <a:rPr lang="en-IN" sz="1800" dirty="0"/>
              <a:t>elevation transitions.</a:t>
            </a:r>
          </a:p>
          <a:p>
            <a:pPr marL="342900" indent="-342900">
              <a:buFont typeface="+mj-lt"/>
              <a:buAutoNum type="arabicPeriod"/>
            </a:pPr>
            <a:r>
              <a:rPr lang="en-IN" sz="1800" b="1" dirty="0"/>
              <a:t> Generate Vertical Profiles</a:t>
            </a:r>
          </a:p>
          <a:p>
            <a:pPr marL="342900" indent="-342900">
              <a:buFont typeface="+mj-lt"/>
              <a:buAutoNum type="arabicPeriod"/>
            </a:pPr>
            <a:r>
              <a:rPr lang="en-IN" sz="1800" b="1" dirty="0"/>
              <a:t>Create Assembly with Subassemblies</a:t>
            </a:r>
          </a:p>
          <a:p>
            <a:pPr marL="342900" indent="-342900">
              <a:buFont typeface="+mj-lt"/>
              <a:buAutoNum type="arabicPeriod"/>
            </a:pPr>
            <a:r>
              <a:rPr lang="en-IN" sz="1800" b="1" dirty="0"/>
              <a:t>Build Major and Minor Corridors</a:t>
            </a:r>
            <a:br>
              <a:rPr lang="en-IN" sz="1800" dirty="0"/>
            </a:br>
            <a:r>
              <a:rPr lang="en-IN" sz="1800" dirty="0"/>
              <a:t>Assign assemblies to alignments and generate corridors.</a:t>
            </a:r>
          </a:p>
          <a:p>
            <a:pPr marL="342900" indent="-342900">
              <a:buFont typeface="+mj-lt"/>
              <a:buAutoNum type="arabicPeriod"/>
            </a:pPr>
            <a:endParaRPr lang="en-IN" sz="1800" dirty="0"/>
          </a:p>
          <a:p>
            <a:pPr marL="342900" indent="-342900">
              <a:buFont typeface="+mj-lt"/>
              <a:buAutoNum type="arabicPeriod"/>
            </a:pPr>
            <a:endParaRPr lang="en-IN" sz="1800" dirty="0"/>
          </a:p>
          <a:p>
            <a:pPr marL="342900" indent="-342900">
              <a:buFont typeface="+mj-lt"/>
              <a:buAutoNum type="arabicPeriod"/>
            </a:pPr>
            <a:endParaRPr lang="en-IN" sz="1800" dirty="0"/>
          </a:p>
          <a:p>
            <a:pPr marL="342900" indent="-342900">
              <a:buFont typeface="+mj-lt"/>
              <a:buAutoNum type="arabicPeriod"/>
            </a:pPr>
            <a:endParaRPr lang="en-IN" sz="1800" dirty="0"/>
          </a:p>
          <a:p>
            <a:pPr marL="342900" indent="-342900">
              <a:buFont typeface="+mj-lt"/>
              <a:buAutoNum type="arabicPeriod"/>
            </a:pPr>
            <a:endParaRPr lang="en-IN" sz="1800" dirty="0"/>
          </a:p>
          <a:p>
            <a:pPr marL="342900" indent="-342900">
              <a:buFont typeface="+mj-lt"/>
              <a:buAutoNum type="arabicPeriod"/>
            </a:pPr>
            <a:r>
              <a:rPr lang="en-IN" sz="1800" dirty="0"/>
              <a:t> </a:t>
            </a:r>
            <a:r>
              <a:rPr lang="en-IN" sz="1800" b="1" dirty="0"/>
              <a:t>Design Junction Alignments</a:t>
            </a:r>
            <a:br>
              <a:rPr lang="en-IN" sz="1800" dirty="0"/>
            </a:br>
            <a:r>
              <a:rPr lang="en-IN" sz="1800" dirty="0"/>
              <a:t>Radii-based alignments were designed using "Alignment from Object" tool to model junction connections.</a:t>
            </a:r>
            <a:endParaRPr lang="en-IN" sz="1800" b="1" dirty="0"/>
          </a:p>
          <a:p>
            <a:pPr marL="342900" indent="-342900">
              <a:buFont typeface="+mj-lt"/>
              <a:buAutoNum type="arabicPeriod"/>
            </a:pPr>
            <a:r>
              <a:rPr lang="en-IN" sz="1800" b="1" dirty="0"/>
              <a:t>Create Junction Profiles</a:t>
            </a:r>
            <a:br>
              <a:rPr lang="en-IN" sz="1800" dirty="0"/>
            </a:br>
            <a:r>
              <a:rPr lang="en-IN" sz="1800" dirty="0"/>
              <a:t>Define vertical geometry for each junction alignment.</a:t>
            </a:r>
          </a:p>
          <a:p>
            <a:pPr marL="342900" indent="-342900">
              <a:buFont typeface="+mj-lt"/>
              <a:buAutoNum type="arabicPeriod"/>
            </a:pPr>
            <a:r>
              <a:rPr lang="en-IN" sz="1800" b="1" dirty="0"/>
              <a:t> Develop Junction Corridors</a:t>
            </a:r>
            <a:br>
              <a:rPr lang="en-IN" sz="1800" b="1" dirty="0"/>
            </a:br>
            <a:r>
              <a:rPr lang="en-IN" sz="1800" dirty="0"/>
              <a:t>Use junction alignments and profiles to create smooth corner grading.</a:t>
            </a:r>
          </a:p>
          <a:p>
            <a:pPr marL="342900" indent="-342900">
              <a:buFont typeface="+mj-lt"/>
              <a:buAutoNum type="arabicPeriod"/>
            </a:pPr>
            <a:r>
              <a:rPr lang="en-US" sz="1800" b="1" dirty="0"/>
              <a:t>Target Intersection Corridor</a:t>
            </a:r>
          </a:p>
          <a:p>
            <a:pPr marL="270000" lvl="1" indent="0">
              <a:buNone/>
            </a:pPr>
            <a:r>
              <a:rPr lang="en-US" sz="1800" dirty="0"/>
              <a:t>Apply target mapping to ensure corridor components respond to adjoining geometry.</a:t>
            </a:r>
          </a:p>
          <a:p>
            <a:pPr marL="457200" indent="-457200">
              <a:buFont typeface="+mj-lt"/>
              <a:buAutoNum type="arabicPeriod"/>
            </a:pPr>
            <a:r>
              <a:rPr lang="en-US" sz="1800" b="1" dirty="0"/>
              <a:t>Add Corridor Surfaces and Apply Contour Style</a:t>
            </a:r>
          </a:p>
          <a:p>
            <a:pPr marL="270000" lvl="1" indent="0">
              <a:buNone/>
            </a:pPr>
            <a:r>
              <a:rPr lang="en-US" sz="1800" dirty="0"/>
              <a:t>Build corridor surfaces and apply contour styles for grading visualization.</a:t>
            </a:r>
            <a:endParaRPr lang="en-IN" sz="2000" dirty="0"/>
          </a:p>
          <a:p>
            <a:pPr marL="457200" indent="-457200">
              <a:buFont typeface="+mj-lt"/>
              <a:buAutoNum type="arabicPeriod"/>
            </a:pPr>
            <a:endParaRPr lang="en-US" sz="2000" dirty="0"/>
          </a:p>
          <a:p>
            <a:pPr marL="457200" indent="-457200">
              <a:buFont typeface="+mj-lt"/>
              <a:buAutoNum type="arabicPeriod"/>
            </a:pPr>
            <a:endParaRPr lang="en-IN" sz="2000" dirty="0"/>
          </a:p>
          <a:p>
            <a:pPr marL="270000" lvl="1" indent="0">
              <a:buNone/>
            </a:pPr>
            <a:endParaRPr lang="en-US" sz="1800" dirty="0"/>
          </a:p>
        </p:txBody>
      </p:sp>
    </p:spTree>
    <p:extLst>
      <p:ext uri="{BB962C8B-B14F-4D97-AF65-F5344CB8AC3E}">
        <p14:creationId xmlns:p14="http://schemas.microsoft.com/office/powerpoint/2010/main" val="685076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094946-630E-421E-87C9-BC9818AC3CE0}"/>
              </a:ext>
            </a:extLst>
          </p:cNvPr>
          <p:cNvSpPr>
            <a:spLocks noGrp="1"/>
          </p:cNvSpPr>
          <p:nvPr>
            <p:ph type="sldNum" sz="quarter" idx="11"/>
          </p:nvPr>
        </p:nvSpPr>
        <p:spPr/>
        <p:txBody>
          <a:bodyPr/>
          <a:lstStyle/>
          <a:p>
            <a:fld id="{9B3E39EC-4BE2-4DEA-81C0-4ABC0AAB4AC0}" type="slidenum">
              <a:rPr lang="en-AU" smtClean="0"/>
              <a:pPr/>
              <a:t>26</a:t>
            </a:fld>
            <a:endParaRPr lang="en-AU" dirty="0"/>
          </a:p>
        </p:txBody>
      </p:sp>
      <p:pic>
        <p:nvPicPr>
          <p:cNvPr id="9218" name="Picture 2">
            <a:extLst>
              <a:ext uri="{FF2B5EF4-FFF2-40B4-BE49-F238E27FC236}">
                <a16:creationId xmlns:a16="http://schemas.microsoft.com/office/drawing/2014/main" id="{76A16943-10B1-19EF-1AD0-77AB2143C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866" y="826393"/>
            <a:ext cx="4009845" cy="244884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2B314A52-0BC5-FC64-10E1-BC0F36FFC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0867" y="3375923"/>
            <a:ext cx="4009844" cy="265568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FCD91C6E-38D8-700B-E1C7-75A063AE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338" y="826393"/>
            <a:ext cx="3820929" cy="244884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E36046D3-4609-7D2F-A0B2-11B848A1C2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1338" y="3375923"/>
            <a:ext cx="3820929" cy="26556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53DD15-3A9B-CF79-9BC4-AF092AE38CC0}"/>
              </a:ext>
            </a:extLst>
          </p:cNvPr>
          <p:cNvSpPr txBox="1"/>
          <p:nvPr/>
        </p:nvSpPr>
        <p:spPr>
          <a:xfrm>
            <a:off x="2602524" y="406718"/>
            <a:ext cx="2713054" cy="369332"/>
          </a:xfrm>
          <a:prstGeom prst="rect">
            <a:avLst/>
          </a:prstGeom>
          <a:noFill/>
        </p:spPr>
        <p:txBody>
          <a:bodyPr wrap="square" rtlCol="0">
            <a:spAutoFit/>
          </a:bodyPr>
          <a:lstStyle/>
          <a:p>
            <a:pPr algn="l"/>
            <a:r>
              <a:rPr lang="en-IN" b="1" dirty="0">
                <a:latin typeface="+mj-lt"/>
              </a:rPr>
              <a:t>T- INTERSECTION</a:t>
            </a:r>
          </a:p>
        </p:txBody>
      </p:sp>
      <p:sp>
        <p:nvSpPr>
          <p:cNvPr id="6" name="TextBox 5">
            <a:extLst>
              <a:ext uri="{FF2B5EF4-FFF2-40B4-BE49-F238E27FC236}">
                <a16:creationId xmlns:a16="http://schemas.microsoft.com/office/drawing/2014/main" id="{F6FB3471-7F08-F8D6-92D6-7186E64C8FA9}"/>
              </a:ext>
            </a:extLst>
          </p:cNvPr>
          <p:cNvSpPr txBox="1"/>
          <p:nvPr/>
        </p:nvSpPr>
        <p:spPr>
          <a:xfrm>
            <a:off x="8236517" y="406718"/>
            <a:ext cx="758541" cy="369332"/>
          </a:xfrm>
          <a:prstGeom prst="rect">
            <a:avLst/>
          </a:prstGeom>
          <a:noFill/>
        </p:spPr>
        <p:txBody>
          <a:bodyPr wrap="none" rtlCol="0">
            <a:spAutoFit/>
          </a:bodyPr>
          <a:lstStyle/>
          <a:p>
            <a:pPr algn="l"/>
            <a:r>
              <a:rPr lang="en-IN" b="1" dirty="0">
                <a:latin typeface="+mj-lt"/>
              </a:rPr>
              <a:t>RIRO </a:t>
            </a:r>
          </a:p>
        </p:txBody>
      </p:sp>
    </p:spTree>
    <p:extLst>
      <p:ext uri="{BB962C8B-B14F-4D97-AF65-F5344CB8AC3E}">
        <p14:creationId xmlns:p14="http://schemas.microsoft.com/office/powerpoint/2010/main" val="779818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D5DA-6927-BD7A-1FD8-1C1C6D87BDC0}"/>
              </a:ext>
            </a:extLst>
          </p:cNvPr>
          <p:cNvSpPr>
            <a:spLocks noGrp="1"/>
          </p:cNvSpPr>
          <p:nvPr>
            <p:ph type="title"/>
          </p:nvPr>
        </p:nvSpPr>
        <p:spPr/>
        <p:txBody>
          <a:bodyPr/>
          <a:lstStyle/>
          <a:p>
            <a:r>
              <a:rPr lang="en-IN" dirty="0"/>
              <a:t>3D MODEL OF ROUNDABOUT</a:t>
            </a:r>
          </a:p>
        </p:txBody>
      </p:sp>
      <p:sp>
        <p:nvSpPr>
          <p:cNvPr id="3" name="Slide Number Placeholder 2">
            <a:extLst>
              <a:ext uri="{FF2B5EF4-FFF2-40B4-BE49-F238E27FC236}">
                <a16:creationId xmlns:a16="http://schemas.microsoft.com/office/drawing/2014/main" id="{8FFE488D-4614-2962-B4F8-47210E6B2A26}"/>
              </a:ext>
            </a:extLst>
          </p:cNvPr>
          <p:cNvSpPr>
            <a:spLocks noGrp="1"/>
          </p:cNvSpPr>
          <p:nvPr>
            <p:ph type="sldNum" sz="quarter" idx="11"/>
          </p:nvPr>
        </p:nvSpPr>
        <p:spPr/>
        <p:txBody>
          <a:bodyPr/>
          <a:lstStyle/>
          <a:p>
            <a:fld id="{9B3E39EC-4BE2-4DEA-81C0-4ABC0AAB4AC0}" type="slidenum">
              <a:rPr lang="en-AU" smtClean="0"/>
              <a:pPr/>
              <a:t>27</a:t>
            </a:fld>
            <a:endParaRPr lang="en-AU" dirty="0"/>
          </a:p>
        </p:txBody>
      </p:sp>
      <p:pic>
        <p:nvPicPr>
          <p:cNvPr id="6" name="Picture 5">
            <a:extLst>
              <a:ext uri="{FF2B5EF4-FFF2-40B4-BE49-F238E27FC236}">
                <a16:creationId xmlns:a16="http://schemas.microsoft.com/office/drawing/2014/main" id="{5071DFF5-D527-52F4-E449-B4A750126D55}"/>
              </a:ext>
            </a:extLst>
          </p:cNvPr>
          <p:cNvPicPr>
            <a:picLocks noChangeAspect="1"/>
          </p:cNvPicPr>
          <p:nvPr/>
        </p:nvPicPr>
        <p:blipFill>
          <a:blip r:embed="rId2"/>
          <a:stretch>
            <a:fillRect/>
          </a:stretch>
        </p:blipFill>
        <p:spPr>
          <a:xfrm>
            <a:off x="6553957" y="1301718"/>
            <a:ext cx="5069083" cy="4294275"/>
          </a:xfrm>
          <a:prstGeom prst="rect">
            <a:avLst/>
          </a:prstGeom>
        </p:spPr>
      </p:pic>
      <p:pic>
        <p:nvPicPr>
          <p:cNvPr id="8" name="Picture 7">
            <a:extLst>
              <a:ext uri="{FF2B5EF4-FFF2-40B4-BE49-F238E27FC236}">
                <a16:creationId xmlns:a16="http://schemas.microsoft.com/office/drawing/2014/main" id="{F94493CB-6527-5806-603C-685D443D3B82}"/>
              </a:ext>
            </a:extLst>
          </p:cNvPr>
          <p:cNvPicPr>
            <a:picLocks noChangeAspect="1"/>
          </p:cNvPicPr>
          <p:nvPr/>
        </p:nvPicPr>
        <p:blipFill>
          <a:blip r:embed="rId3"/>
          <a:stretch>
            <a:fillRect/>
          </a:stretch>
        </p:blipFill>
        <p:spPr>
          <a:xfrm>
            <a:off x="1011677" y="1301718"/>
            <a:ext cx="4992883" cy="4325557"/>
          </a:xfrm>
          <a:prstGeom prst="rect">
            <a:avLst/>
          </a:prstGeom>
        </p:spPr>
      </p:pic>
    </p:spTree>
    <p:extLst>
      <p:ext uri="{BB962C8B-B14F-4D97-AF65-F5344CB8AC3E}">
        <p14:creationId xmlns:p14="http://schemas.microsoft.com/office/powerpoint/2010/main" val="1378477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FD65-D4A3-77A1-5255-2EC1DFEE96C3}"/>
              </a:ext>
            </a:extLst>
          </p:cNvPr>
          <p:cNvSpPr>
            <a:spLocks noGrp="1"/>
          </p:cNvSpPr>
          <p:nvPr>
            <p:ph type="title"/>
          </p:nvPr>
        </p:nvSpPr>
        <p:spPr/>
        <p:txBody>
          <a:bodyPr/>
          <a:lstStyle/>
          <a:p>
            <a:r>
              <a:rPr lang="en-IN" dirty="0"/>
              <a:t>KEY TAKEAWAYS</a:t>
            </a:r>
          </a:p>
        </p:txBody>
      </p:sp>
      <p:sp>
        <p:nvSpPr>
          <p:cNvPr id="3" name="Slide Number Placeholder 2">
            <a:extLst>
              <a:ext uri="{FF2B5EF4-FFF2-40B4-BE49-F238E27FC236}">
                <a16:creationId xmlns:a16="http://schemas.microsoft.com/office/drawing/2014/main" id="{DFD53703-4C8D-D2D1-9EE8-D4EB5BC5D309}"/>
              </a:ext>
            </a:extLst>
          </p:cNvPr>
          <p:cNvSpPr>
            <a:spLocks noGrp="1"/>
          </p:cNvSpPr>
          <p:nvPr>
            <p:ph type="sldNum" sz="quarter" idx="11"/>
          </p:nvPr>
        </p:nvSpPr>
        <p:spPr/>
        <p:txBody>
          <a:bodyPr/>
          <a:lstStyle/>
          <a:p>
            <a:fld id="{9B3E39EC-4BE2-4DEA-81C0-4ABC0AAB4AC0}" type="slidenum">
              <a:rPr lang="en-AU" smtClean="0"/>
              <a:pPr/>
              <a:t>28</a:t>
            </a:fld>
            <a:endParaRPr lang="en-AU" dirty="0"/>
          </a:p>
        </p:txBody>
      </p:sp>
      <p:sp>
        <p:nvSpPr>
          <p:cNvPr id="4" name="Text Placeholder 3">
            <a:extLst>
              <a:ext uri="{FF2B5EF4-FFF2-40B4-BE49-F238E27FC236}">
                <a16:creationId xmlns:a16="http://schemas.microsoft.com/office/drawing/2014/main" id="{EFA7525B-E3B6-F9ED-5092-B676F28F045D}"/>
              </a:ext>
            </a:extLst>
          </p:cNvPr>
          <p:cNvSpPr>
            <a:spLocks noGrp="1"/>
          </p:cNvSpPr>
          <p:nvPr>
            <p:ph type="body" sz="quarter" idx="12"/>
          </p:nvPr>
        </p:nvSpPr>
        <p:spPr/>
        <p:txBody>
          <a:bodyPr/>
          <a:lstStyle/>
          <a:p>
            <a:pPr>
              <a:lnSpc>
                <a:spcPct val="150000"/>
              </a:lnSpc>
            </a:pPr>
            <a:r>
              <a:rPr lang="en-US" dirty="0"/>
              <a:t>Strengthened technical knowledge and design understanding</a:t>
            </a:r>
          </a:p>
          <a:p>
            <a:pPr>
              <a:lnSpc>
                <a:spcPct val="150000"/>
              </a:lnSpc>
            </a:pPr>
            <a:r>
              <a:rPr lang="en-US" dirty="0"/>
              <a:t>Gained software proficiency</a:t>
            </a:r>
          </a:p>
          <a:p>
            <a:pPr>
              <a:lnSpc>
                <a:spcPct val="150000"/>
              </a:lnSpc>
            </a:pPr>
            <a:r>
              <a:rPr lang="en-US" dirty="0"/>
              <a:t>Exposure to real-world projects and practical applications</a:t>
            </a:r>
          </a:p>
          <a:p>
            <a:pPr>
              <a:lnSpc>
                <a:spcPct val="150000"/>
              </a:lnSpc>
            </a:pPr>
            <a:r>
              <a:rPr lang="en-US" dirty="0"/>
              <a:t>Familiarity with codes and standards</a:t>
            </a:r>
          </a:p>
          <a:p>
            <a:pPr>
              <a:lnSpc>
                <a:spcPct val="150000"/>
              </a:lnSpc>
            </a:pPr>
            <a:r>
              <a:rPr lang="en-US" dirty="0"/>
              <a:t>Insight into corporate work culture</a:t>
            </a:r>
          </a:p>
          <a:p>
            <a:pPr>
              <a:lnSpc>
                <a:spcPct val="150000"/>
              </a:lnSpc>
            </a:pPr>
            <a:r>
              <a:rPr lang="en-US" dirty="0"/>
              <a:t>Enhanced communication</a:t>
            </a:r>
          </a:p>
          <a:p>
            <a:pPr>
              <a:lnSpc>
                <a:spcPct val="150000"/>
              </a:lnSpc>
            </a:pPr>
            <a:r>
              <a:rPr lang="en-US" dirty="0"/>
              <a:t>Developed confidence</a:t>
            </a:r>
            <a:endParaRPr lang="en-IN" dirty="0"/>
          </a:p>
        </p:txBody>
      </p:sp>
    </p:spTree>
    <p:extLst>
      <p:ext uri="{BB962C8B-B14F-4D97-AF65-F5344CB8AC3E}">
        <p14:creationId xmlns:p14="http://schemas.microsoft.com/office/powerpoint/2010/main" val="3872098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0BA7-2466-EE83-5E83-9BDA1CAAFF65}"/>
              </a:ext>
            </a:extLst>
          </p:cNvPr>
          <p:cNvSpPr>
            <a:spLocks noGrp="1"/>
          </p:cNvSpPr>
          <p:nvPr>
            <p:ph type="title"/>
          </p:nvPr>
        </p:nvSpPr>
        <p:spPr/>
        <p:txBody>
          <a:bodyPr/>
          <a:lstStyle/>
          <a:p>
            <a:r>
              <a:rPr lang="en-IN" dirty="0"/>
              <a:t>LIFE AT JACOBS</a:t>
            </a:r>
          </a:p>
        </p:txBody>
      </p:sp>
      <p:sp>
        <p:nvSpPr>
          <p:cNvPr id="3" name="Slide Number Placeholder 2">
            <a:extLst>
              <a:ext uri="{FF2B5EF4-FFF2-40B4-BE49-F238E27FC236}">
                <a16:creationId xmlns:a16="http://schemas.microsoft.com/office/drawing/2014/main" id="{C34F7738-F8DE-E292-E777-6443346FD20E}"/>
              </a:ext>
            </a:extLst>
          </p:cNvPr>
          <p:cNvSpPr>
            <a:spLocks noGrp="1"/>
          </p:cNvSpPr>
          <p:nvPr>
            <p:ph type="sldNum" sz="quarter" idx="11"/>
          </p:nvPr>
        </p:nvSpPr>
        <p:spPr/>
        <p:txBody>
          <a:bodyPr/>
          <a:lstStyle/>
          <a:p>
            <a:fld id="{9B3E39EC-4BE2-4DEA-81C0-4ABC0AAB4AC0}" type="slidenum">
              <a:rPr lang="en-AU" smtClean="0"/>
              <a:pPr/>
              <a:t>29</a:t>
            </a:fld>
            <a:endParaRPr lang="en-AU" dirty="0"/>
          </a:p>
        </p:txBody>
      </p:sp>
      <p:pic>
        <p:nvPicPr>
          <p:cNvPr id="6" name="Picture 5" descr="A group of people posing for a photo&#10;&#10;AI-generated content may be incorrect.">
            <a:extLst>
              <a:ext uri="{FF2B5EF4-FFF2-40B4-BE49-F238E27FC236}">
                <a16:creationId xmlns:a16="http://schemas.microsoft.com/office/drawing/2014/main" id="{193B1B31-87FC-18AC-094E-37A024763621}"/>
              </a:ext>
            </a:extLst>
          </p:cNvPr>
          <p:cNvPicPr>
            <a:picLocks noChangeAspect="1"/>
          </p:cNvPicPr>
          <p:nvPr/>
        </p:nvPicPr>
        <p:blipFill>
          <a:blip r:embed="rId2">
            <a:extLst>
              <a:ext uri="{28A0092B-C50C-407E-A947-70E740481C1C}">
                <a14:useLocalDpi xmlns:a14="http://schemas.microsoft.com/office/drawing/2010/main" val="0"/>
              </a:ext>
            </a:extLst>
          </a:blip>
          <a:srcRect l="1830" t="15242" r="2477" b="21882"/>
          <a:stretch>
            <a:fillRect/>
          </a:stretch>
        </p:blipFill>
        <p:spPr>
          <a:xfrm>
            <a:off x="397831" y="1014825"/>
            <a:ext cx="5773792" cy="5058306"/>
          </a:xfrm>
          <a:prstGeom prst="rect">
            <a:avLst/>
          </a:prstGeom>
        </p:spPr>
      </p:pic>
      <p:pic>
        <p:nvPicPr>
          <p:cNvPr id="8" name="Picture 7" descr="A group of women sitting around a table&#10;&#10;AI-generated content may be incorrect.">
            <a:extLst>
              <a:ext uri="{FF2B5EF4-FFF2-40B4-BE49-F238E27FC236}">
                <a16:creationId xmlns:a16="http://schemas.microsoft.com/office/drawing/2014/main" id="{D361BC66-5E42-6ECE-901D-6295C79AFEF1}"/>
              </a:ext>
            </a:extLst>
          </p:cNvPr>
          <p:cNvPicPr>
            <a:picLocks noChangeAspect="1"/>
          </p:cNvPicPr>
          <p:nvPr/>
        </p:nvPicPr>
        <p:blipFill>
          <a:blip r:embed="rId3">
            <a:extLst>
              <a:ext uri="{28A0092B-C50C-407E-A947-70E740481C1C}">
                <a14:useLocalDpi xmlns:a14="http://schemas.microsoft.com/office/drawing/2010/main" val="0"/>
              </a:ext>
            </a:extLst>
          </a:blip>
          <a:srcRect t="26499" b="3296"/>
          <a:stretch>
            <a:fillRect/>
          </a:stretch>
        </p:blipFill>
        <p:spPr>
          <a:xfrm>
            <a:off x="6325018" y="1014825"/>
            <a:ext cx="3045668" cy="2733887"/>
          </a:xfrm>
          <a:prstGeom prst="rect">
            <a:avLst/>
          </a:prstGeom>
        </p:spPr>
      </p:pic>
      <p:pic>
        <p:nvPicPr>
          <p:cNvPr id="12" name="Picture 11" descr="A plate with beads on it next to a rainbow flag&#10;&#10;AI-generated content may be incorrect.">
            <a:extLst>
              <a:ext uri="{FF2B5EF4-FFF2-40B4-BE49-F238E27FC236}">
                <a16:creationId xmlns:a16="http://schemas.microsoft.com/office/drawing/2014/main" id="{1B58128B-7692-FE27-0423-CC3762F192C3}"/>
              </a:ext>
            </a:extLst>
          </p:cNvPr>
          <p:cNvPicPr>
            <a:picLocks noChangeAspect="1"/>
          </p:cNvPicPr>
          <p:nvPr/>
        </p:nvPicPr>
        <p:blipFill>
          <a:blip r:embed="rId4">
            <a:extLst>
              <a:ext uri="{28A0092B-C50C-407E-A947-70E740481C1C}">
                <a14:useLocalDpi xmlns:a14="http://schemas.microsoft.com/office/drawing/2010/main" val="0"/>
              </a:ext>
            </a:extLst>
          </a:blip>
          <a:srcRect t="12630" b="9613"/>
          <a:stretch>
            <a:fillRect/>
          </a:stretch>
        </p:blipFill>
        <p:spPr>
          <a:xfrm>
            <a:off x="9450949" y="1014825"/>
            <a:ext cx="2343219" cy="1954224"/>
          </a:xfrm>
          <a:prstGeom prst="rect">
            <a:avLst/>
          </a:prstGeom>
        </p:spPr>
      </p:pic>
      <p:pic>
        <p:nvPicPr>
          <p:cNvPr id="14" name="Picture 13" descr="A group of people standing around a table&#10;&#10;AI-generated content may be incorrect.">
            <a:extLst>
              <a:ext uri="{FF2B5EF4-FFF2-40B4-BE49-F238E27FC236}">
                <a16:creationId xmlns:a16="http://schemas.microsoft.com/office/drawing/2014/main" id="{25A53D9A-87E8-5051-9BD7-EBFADA93D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018" y="3788880"/>
            <a:ext cx="3045668" cy="2284251"/>
          </a:xfrm>
          <a:prstGeom prst="rect">
            <a:avLst/>
          </a:prstGeom>
        </p:spPr>
      </p:pic>
      <p:pic>
        <p:nvPicPr>
          <p:cNvPr id="16" name="Picture 15" descr="A group of hands holding painted rocks&#10;&#10;AI-generated content may be incorrect.">
            <a:extLst>
              <a:ext uri="{FF2B5EF4-FFF2-40B4-BE49-F238E27FC236}">
                <a16:creationId xmlns:a16="http://schemas.microsoft.com/office/drawing/2014/main" id="{15F4078C-E2AD-240E-AA9A-515516A1A9A9}"/>
              </a:ext>
            </a:extLst>
          </p:cNvPr>
          <p:cNvPicPr>
            <a:picLocks noChangeAspect="1"/>
          </p:cNvPicPr>
          <p:nvPr/>
        </p:nvPicPr>
        <p:blipFill>
          <a:blip r:embed="rId6">
            <a:extLst>
              <a:ext uri="{28A0092B-C50C-407E-A947-70E740481C1C}">
                <a14:useLocalDpi xmlns:a14="http://schemas.microsoft.com/office/drawing/2010/main" val="0"/>
              </a:ext>
            </a:extLst>
          </a:blip>
          <a:srcRect t="6555" r="7164" b="2842"/>
          <a:stretch>
            <a:fillRect/>
          </a:stretch>
        </p:blipFill>
        <p:spPr>
          <a:xfrm>
            <a:off x="9450949" y="3023946"/>
            <a:ext cx="2343220" cy="3049185"/>
          </a:xfrm>
          <a:prstGeom prst="rect">
            <a:avLst/>
          </a:prstGeom>
        </p:spPr>
      </p:pic>
    </p:spTree>
    <p:extLst>
      <p:ext uri="{BB962C8B-B14F-4D97-AF65-F5344CB8AC3E}">
        <p14:creationId xmlns:p14="http://schemas.microsoft.com/office/powerpoint/2010/main" val="2410904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C202-585B-45EF-AB3E-9FC7A9B04E23}"/>
              </a:ext>
            </a:extLst>
          </p:cNvPr>
          <p:cNvSpPr>
            <a:spLocks noGrp="1"/>
          </p:cNvSpPr>
          <p:nvPr>
            <p:ph type="title"/>
          </p:nvPr>
        </p:nvSpPr>
        <p:spPr>
          <a:xfrm>
            <a:off x="262374" y="44866"/>
            <a:ext cx="12209711" cy="1325563"/>
          </a:xfrm>
        </p:spPr>
        <p:txBody>
          <a:bodyPr>
            <a:normAutofit/>
          </a:bodyPr>
          <a:lstStyle/>
          <a:p>
            <a:r>
              <a:rPr lang="en-US" sz="2800" b="1" dirty="0">
                <a:solidFill>
                  <a:schemeClr val="accent1"/>
                </a:solidFill>
                <a:latin typeface="Jacobs Chronos" panose="020B0603030503030204" pitchFamily="34" charset="0"/>
                <a:cs typeface="Jacobs Chronos" panose="020B0603030503030204" pitchFamily="34" charset="0"/>
              </a:rPr>
              <a:t>CULTURE OF CARING </a:t>
            </a:r>
            <a:r>
              <a:rPr lang="en-US" dirty="0">
                <a:solidFill>
                  <a:schemeClr val="accent1"/>
                </a:solidFill>
                <a:latin typeface="Jacobs Chronos" panose="020B0603030503030204" pitchFamily="34" charset="0"/>
                <a:cs typeface="Jacobs Chronos" panose="020B0603030503030204" pitchFamily="34" charset="0"/>
              </a:rPr>
              <a:t>:</a:t>
            </a:r>
            <a:r>
              <a:rPr lang="en-US" sz="2800" b="1" dirty="0">
                <a:solidFill>
                  <a:schemeClr val="accent1"/>
                </a:solidFill>
                <a:latin typeface="Jacobs Chronos" panose="020B0603030503030204" pitchFamily="34" charset="0"/>
                <a:cs typeface="Jacobs Chronos" panose="020B0603030503030204" pitchFamily="34" charset="0"/>
              </a:rPr>
              <a:t> </a:t>
            </a:r>
            <a:r>
              <a:rPr lang="en-IN" dirty="0"/>
              <a:t>Celebrating Small Wins &amp; Milestones</a:t>
            </a:r>
            <a:endParaRPr lang="en-US" sz="2800" b="1" dirty="0">
              <a:latin typeface="Jacobs Chronos" panose="020B0603030503030204" pitchFamily="34" charset="0"/>
              <a:cs typeface="Jacobs Chronos" panose="020B0603030503030204" pitchFamily="34" charset="0"/>
            </a:endParaRPr>
          </a:p>
        </p:txBody>
      </p:sp>
      <p:sp>
        <p:nvSpPr>
          <p:cNvPr id="4" name="Slide Number Placeholder 3">
            <a:extLst>
              <a:ext uri="{FF2B5EF4-FFF2-40B4-BE49-F238E27FC236}">
                <a16:creationId xmlns:a16="http://schemas.microsoft.com/office/drawing/2014/main" id="{74F0582A-A9EA-4978-BD5D-84FF716B8C87}"/>
              </a:ext>
            </a:extLst>
          </p:cNvPr>
          <p:cNvSpPr>
            <a:spLocks noGrp="1"/>
          </p:cNvSpPr>
          <p:nvPr>
            <p:ph type="sldNum" sz="quarter" idx="11"/>
          </p:nvPr>
        </p:nvSpPr>
        <p:spPr/>
        <p:txBody>
          <a:bodyPr/>
          <a:lstStyle/>
          <a:p>
            <a:fld id="{9B3E39EC-4BE2-4DEA-81C0-4ABC0AAB4AC0}" type="slidenum">
              <a:rPr lang="en-AU" smtClean="0"/>
              <a:pPr/>
              <a:t>3</a:t>
            </a:fld>
            <a:endParaRPr lang="en-AU" dirty="0"/>
          </a:p>
        </p:txBody>
      </p:sp>
      <p:sp>
        <p:nvSpPr>
          <p:cNvPr id="7" name="Text Placeholder 6">
            <a:extLst>
              <a:ext uri="{FF2B5EF4-FFF2-40B4-BE49-F238E27FC236}">
                <a16:creationId xmlns:a16="http://schemas.microsoft.com/office/drawing/2014/main" id="{91685FCE-42E3-465A-B030-FB992B778F9B}"/>
              </a:ext>
            </a:extLst>
          </p:cNvPr>
          <p:cNvSpPr>
            <a:spLocks noGrp="1"/>
          </p:cNvSpPr>
          <p:nvPr>
            <p:ph type="body" sz="quarter" idx="16"/>
          </p:nvPr>
        </p:nvSpPr>
        <p:spPr>
          <a:xfrm>
            <a:off x="8140236" y="1299703"/>
            <a:ext cx="3806825" cy="333531"/>
          </a:xfrm>
          <a:noFill/>
          <a:ln>
            <a:noFill/>
          </a:ln>
        </p:spPr>
        <p:txBody>
          <a:bodyPr>
            <a:normAutofit/>
          </a:bodyPr>
          <a:lstStyle/>
          <a:p>
            <a:pPr>
              <a:lnSpc>
                <a:spcPct val="100000"/>
              </a:lnSpc>
            </a:pPr>
            <a:r>
              <a:rPr lang="en-US" b="1" dirty="0">
                <a:solidFill>
                  <a:schemeClr val="accent1"/>
                </a:solidFill>
                <a:latin typeface="Jacobs Chronos" panose="020B0603030503030204" pitchFamily="34" charset="0"/>
                <a:cs typeface="Jacobs Chronos" panose="020B0603030503030204" pitchFamily="34" charset="0"/>
              </a:rPr>
              <a:t>IMPACT </a:t>
            </a:r>
            <a:r>
              <a:rPr lang="en-US" b="1">
                <a:solidFill>
                  <a:schemeClr val="accent1"/>
                </a:solidFill>
                <a:latin typeface="Jacobs Chronos" panose="020B0603030503030204" pitchFamily="34" charset="0"/>
                <a:cs typeface="Jacobs Chronos" panose="020B0603030503030204" pitchFamily="34" charset="0"/>
              </a:rPr>
              <a:t>ON THE </a:t>
            </a:r>
            <a:r>
              <a:rPr lang="en-US" b="1" dirty="0">
                <a:solidFill>
                  <a:schemeClr val="accent1"/>
                </a:solidFill>
                <a:latin typeface="Jacobs Chronos" panose="020B0603030503030204" pitchFamily="34" charset="0"/>
                <a:cs typeface="Jacobs Chronos" panose="020B0603030503030204" pitchFamily="34" charset="0"/>
              </a:rPr>
              <a:t>TEAM</a:t>
            </a:r>
          </a:p>
        </p:txBody>
      </p:sp>
      <p:sp>
        <p:nvSpPr>
          <p:cNvPr id="9" name="Text Placeholder 8">
            <a:extLst>
              <a:ext uri="{FF2B5EF4-FFF2-40B4-BE49-F238E27FC236}">
                <a16:creationId xmlns:a16="http://schemas.microsoft.com/office/drawing/2014/main" id="{F597D8F0-CBD9-4066-8B2A-587E724D14C5}"/>
              </a:ext>
            </a:extLst>
          </p:cNvPr>
          <p:cNvSpPr>
            <a:spLocks noGrp="1"/>
          </p:cNvSpPr>
          <p:nvPr>
            <p:ph type="body" sz="quarter" idx="18"/>
          </p:nvPr>
        </p:nvSpPr>
        <p:spPr>
          <a:xfrm>
            <a:off x="8140236" y="1753133"/>
            <a:ext cx="3806825" cy="2086761"/>
          </a:xfrm>
          <a:noFill/>
          <a:ln>
            <a:noFill/>
          </a:ln>
        </p:spPr>
        <p:txBody>
          <a:bodyPr anchor="ctr"/>
          <a:lstStyle/>
          <a:p>
            <a:r>
              <a:rPr lang="en-US" dirty="0"/>
              <a:t>Reduces stress and burnout</a:t>
            </a:r>
          </a:p>
          <a:p>
            <a:r>
              <a:rPr lang="en-US" dirty="0"/>
              <a:t> Encourages initiative and ownership</a:t>
            </a:r>
          </a:p>
          <a:p>
            <a:r>
              <a:rPr lang="en-US" dirty="0"/>
              <a:t>Strengthens collaboration and trust</a:t>
            </a:r>
          </a:p>
          <a:p>
            <a:pPr marL="0" indent="0">
              <a:buNone/>
            </a:pPr>
            <a:r>
              <a:rPr lang="en-US" dirty="0">
                <a:latin typeface="Jacobs Chronos" panose="020B0603030503030204" pitchFamily="34" charset="0"/>
                <a:cs typeface="Jacobs Chronos" panose="020B0603030503030204" pitchFamily="34" charset="0"/>
              </a:rPr>
              <a:t>	</a:t>
            </a:r>
          </a:p>
        </p:txBody>
      </p:sp>
      <p:sp>
        <p:nvSpPr>
          <p:cNvPr id="10" name="Text Placeholder 9">
            <a:extLst>
              <a:ext uri="{FF2B5EF4-FFF2-40B4-BE49-F238E27FC236}">
                <a16:creationId xmlns:a16="http://schemas.microsoft.com/office/drawing/2014/main" id="{BF331AC3-9FEC-46FA-B8C0-9BE1ACAB21F6}"/>
              </a:ext>
            </a:extLst>
          </p:cNvPr>
          <p:cNvSpPr>
            <a:spLocks noGrp="1"/>
          </p:cNvSpPr>
          <p:nvPr>
            <p:ph type="body" sz="quarter" idx="19"/>
          </p:nvPr>
        </p:nvSpPr>
        <p:spPr>
          <a:xfrm>
            <a:off x="4258380" y="3599069"/>
            <a:ext cx="3806825" cy="333531"/>
          </a:xfrm>
          <a:noFill/>
          <a:ln>
            <a:noFill/>
          </a:ln>
        </p:spPr>
        <p:txBody>
          <a:bodyPr>
            <a:normAutofit/>
          </a:bodyPr>
          <a:lstStyle/>
          <a:p>
            <a:pPr>
              <a:lnSpc>
                <a:spcPct val="100000"/>
              </a:lnSpc>
            </a:pPr>
            <a:r>
              <a:rPr lang="en-US" b="1" dirty="0">
                <a:solidFill>
                  <a:schemeClr val="accent1"/>
                </a:solidFill>
                <a:latin typeface="Jacobs Chronos" panose="020B0603030503030204" pitchFamily="34" charset="0"/>
                <a:cs typeface="Jacobs Chronos" panose="020B0603030503030204" pitchFamily="34" charset="0"/>
              </a:rPr>
              <a:t>WHAT TO DO</a:t>
            </a:r>
          </a:p>
        </p:txBody>
      </p:sp>
      <p:sp>
        <p:nvSpPr>
          <p:cNvPr id="12" name="Text Placeholder 11">
            <a:extLst>
              <a:ext uri="{FF2B5EF4-FFF2-40B4-BE49-F238E27FC236}">
                <a16:creationId xmlns:a16="http://schemas.microsoft.com/office/drawing/2014/main" id="{A97E38DE-9C11-416E-94C3-F574BFDD8187}"/>
              </a:ext>
            </a:extLst>
          </p:cNvPr>
          <p:cNvSpPr>
            <a:spLocks noGrp="1"/>
          </p:cNvSpPr>
          <p:nvPr>
            <p:ph type="body" sz="quarter" idx="21"/>
          </p:nvPr>
        </p:nvSpPr>
        <p:spPr>
          <a:xfrm>
            <a:off x="4183350" y="4054590"/>
            <a:ext cx="3806825" cy="1984697"/>
          </a:xfrm>
          <a:noFill/>
          <a:ln>
            <a:noFill/>
          </a:ln>
        </p:spPr>
        <p:txBody>
          <a:bodyPr/>
          <a:lstStyle/>
          <a:p>
            <a:r>
              <a:rPr lang="en-US" dirty="0"/>
              <a:t>Be specific and intentional</a:t>
            </a:r>
          </a:p>
          <a:p>
            <a:r>
              <a:rPr lang="en-US" dirty="0"/>
              <a:t>Recognize both individuals and teams</a:t>
            </a:r>
          </a:p>
          <a:p>
            <a:r>
              <a:rPr lang="en-US" dirty="0"/>
              <a:t>Celebrate progress, not just outcomes</a:t>
            </a:r>
          </a:p>
          <a:p>
            <a:endParaRPr lang="en-US" dirty="0"/>
          </a:p>
        </p:txBody>
      </p:sp>
      <p:sp>
        <p:nvSpPr>
          <p:cNvPr id="15" name="Text Placeholder 14">
            <a:extLst>
              <a:ext uri="{FF2B5EF4-FFF2-40B4-BE49-F238E27FC236}">
                <a16:creationId xmlns:a16="http://schemas.microsoft.com/office/drawing/2014/main" id="{869666BA-A703-E5D5-5723-790A72F77748}"/>
              </a:ext>
            </a:extLst>
          </p:cNvPr>
          <p:cNvSpPr>
            <a:spLocks noGrp="1"/>
          </p:cNvSpPr>
          <p:nvPr>
            <p:ph type="body" sz="quarter" idx="15"/>
          </p:nvPr>
        </p:nvSpPr>
        <p:spPr>
          <a:xfrm>
            <a:off x="4320162" y="1335066"/>
            <a:ext cx="3806825" cy="333531"/>
          </a:xfrm>
          <a:noFill/>
        </p:spPr>
        <p:txBody>
          <a:bodyPr/>
          <a:lstStyle/>
          <a:p>
            <a:r>
              <a:rPr lang="en-IN" b="1" dirty="0">
                <a:solidFill>
                  <a:schemeClr val="accent1"/>
                </a:solidFill>
              </a:rPr>
              <a:t>WHY IT MATTERS </a:t>
            </a:r>
          </a:p>
        </p:txBody>
      </p:sp>
      <p:sp>
        <p:nvSpPr>
          <p:cNvPr id="18" name="Rectangle 1">
            <a:extLst>
              <a:ext uri="{FF2B5EF4-FFF2-40B4-BE49-F238E27FC236}">
                <a16:creationId xmlns:a16="http://schemas.microsoft.com/office/drawing/2014/main" id="{CD6661D0-43F6-B507-1EDF-AFC6D973A383}"/>
              </a:ext>
            </a:extLst>
          </p:cNvPr>
          <p:cNvSpPr>
            <a:spLocks noGrp="1" noChangeArrowheads="1"/>
          </p:cNvSpPr>
          <p:nvPr>
            <p:ph type="body" sz="quarter" idx="17"/>
          </p:nvPr>
        </p:nvSpPr>
        <p:spPr bwMode="auto">
          <a:xfrm>
            <a:off x="4183350" y="1753510"/>
            <a:ext cx="3671888" cy="170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effectLst/>
              </a:rPr>
              <a:t>Boosts team morale</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effectLst/>
              </a:rPr>
              <a:t>Reinforces consistent effort and problem-solving</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effectLst/>
              </a:rPr>
              <a:t>Builds positiv</a:t>
            </a:r>
            <a:r>
              <a:rPr lang="en-US" altLang="en-US" dirty="0"/>
              <a:t>ity</a:t>
            </a:r>
            <a:endParaRPr kumimoji="0" lang="en-US" altLang="en-US" sz="1800" b="0" i="0" u="none" strike="noStrike" cap="none" normalizeH="0" baseline="0" dirty="0">
              <a:ln>
                <a:noFill/>
              </a:ln>
              <a:effectLst/>
            </a:endParaRPr>
          </a:p>
        </p:txBody>
      </p:sp>
      <p:pic>
        <p:nvPicPr>
          <p:cNvPr id="24" name="Picture 23" descr="A group of people celebrating">
            <a:extLst>
              <a:ext uri="{FF2B5EF4-FFF2-40B4-BE49-F238E27FC236}">
                <a16:creationId xmlns:a16="http://schemas.microsoft.com/office/drawing/2014/main" id="{90AE45CB-14DD-3BEC-8D74-3E53AD5FAEBA}"/>
              </a:ext>
            </a:extLst>
          </p:cNvPr>
          <p:cNvPicPr>
            <a:picLocks/>
          </p:cNvPicPr>
          <p:nvPr/>
        </p:nvPicPr>
        <p:blipFill rotWithShape="1">
          <a:blip r:embed="rId2">
            <a:extLst>
              <a:ext uri="{28A0092B-C50C-407E-A947-70E740481C1C}">
                <a14:useLocalDpi xmlns:a14="http://schemas.microsoft.com/office/drawing/2010/main" val="0"/>
              </a:ext>
            </a:extLst>
          </a:blip>
          <a:srcRect l="2324" r="2324"/>
          <a:stretch>
            <a:fillRect/>
          </a:stretch>
        </p:blipFill>
        <p:spPr>
          <a:xfrm>
            <a:off x="494173" y="1513068"/>
            <a:ext cx="3104600" cy="4336640"/>
          </a:xfrm>
          <a:prstGeom prst="rect">
            <a:avLst/>
          </a:prstGeom>
        </p:spPr>
      </p:pic>
    </p:spTree>
    <p:extLst>
      <p:ext uri="{BB962C8B-B14F-4D97-AF65-F5344CB8AC3E}">
        <p14:creationId xmlns:p14="http://schemas.microsoft.com/office/powerpoint/2010/main" val="188549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1CE1-B1FC-E96B-7883-DBFFEC57DA8E}"/>
              </a:ext>
            </a:extLst>
          </p:cNvPr>
          <p:cNvSpPr>
            <a:spLocks noGrp="1"/>
          </p:cNvSpPr>
          <p:nvPr>
            <p:ph type="title"/>
          </p:nvPr>
        </p:nvSpPr>
        <p:spPr/>
        <p:txBody>
          <a:bodyPr/>
          <a:lstStyle/>
          <a:p>
            <a:r>
              <a:rPr lang="en-IN" dirty="0"/>
              <a:t>ACKNOWLEDGEMENT</a:t>
            </a:r>
          </a:p>
        </p:txBody>
      </p:sp>
      <p:sp>
        <p:nvSpPr>
          <p:cNvPr id="3" name="Slide Number Placeholder 2">
            <a:extLst>
              <a:ext uri="{FF2B5EF4-FFF2-40B4-BE49-F238E27FC236}">
                <a16:creationId xmlns:a16="http://schemas.microsoft.com/office/drawing/2014/main" id="{BA8C4669-7EF7-3B9D-A50B-950C46D99724}"/>
              </a:ext>
            </a:extLst>
          </p:cNvPr>
          <p:cNvSpPr>
            <a:spLocks noGrp="1"/>
          </p:cNvSpPr>
          <p:nvPr>
            <p:ph type="sldNum" sz="quarter" idx="11"/>
          </p:nvPr>
        </p:nvSpPr>
        <p:spPr/>
        <p:txBody>
          <a:bodyPr/>
          <a:lstStyle/>
          <a:p>
            <a:fld id="{9B3E39EC-4BE2-4DEA-81C0-4ABC0AAB4AC0}" type="slidenum">
              <a:rPr lang="en-AU" smtClean="0"/>
              <a:pPr/>
              <a:t>30</a:t>
            </a:fld>
            <a:endParaRPr lang="en-AU" dirty="0"/>
          </a:p>
        </p:txBody>
      </p:sp>
      <p:sp>
        <p:nvSpPr>
          <p:cNvPr id="4" name="Text Placeholder 3">
            <a:extLst>
              <a:ext uri="{FF2B5EF4-FFF2-40B4-BE49-F238E27FC236}">
                <a16:creationId xmlns:a16="http://schemas.microsoft.com/office/drawing/2014/main" id="{9D75A7A9-45D6-CCC3-B066-38DF386A1ECC}"/>
              </a:ext>
            </a:extLst>
          </p:cNvPr>
          <p:cNvSpPr>
            <a:spLocks noGrp="1"/>
          </p:cNvSpPr>
          <p:nvPr>
            <p:ph type="body" sz="quarter" idx="12"/>
          </p:nvPr>
        </p:nvSpPr>
        <p:spPr>
          <a:xfrm>
            <a:off x="319723" y="1021950"/>
            <a:ext cx="11521440" cy="4935537"/>
          </a:xfrm>
        </p:spPr>
        <p:txBody>
          <a:bodyPr/>
          <a:lstStyle/>
          <a:p>
            <a:pPr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Murugappan Mahalingam ( Engineering Manager – Highways)</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Manjunath Ramakrishna (Senior Lead Engineer – Highways)</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Prashanth </a:t>
            </a:r>
            <a:r>
              <a:rPr lang="en-US" sz="1800" dirty="0" err="1">
                <a:solidFill>
                  <a:srgbClr val="000000"/>
                </a:solidFill>
                <a:latin typeface="Times New Roman" panose="02020603050405020304" pitchFamily="18" charset="0"/>
                <a:cs typeface="Times New Roman" panose="02020603050405020304" pitchFamily="18" charset="0"/>
              </a:rPr>
              <a:t>Kavu</a:t>
            </a:r>
            <a:r>
              <a:rPr lang="en-US" sz="1800" dirty="0">
                <a:solidFill>
                  <a:srgbClr val="000000"/>
                </a:solidFill>
                <a:latin typeface="Times New Roman" panose="02020603050405020304" pitchFamily="18" charset="0"/>
                <a:cs typeface="Times New Roman" panose="02020603050405020304" pitchFamily="18" charset="0"/>
              </a:rPr>
              <a:t> ( Team Lead )</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K Surabhi ( Senior Engineer – Highways)</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Sushmitha </a:t>
            </a:r>
            <a:r>
              <a:rPr lang="en-US" sz="1800" dirty="0" err="1">
                <a:solidFill>
                  <a:srgbClr val="000000"/>
                </a:solidFill>
                <a:latin typeface="Times New Roman" panose="02020603050405020304" pitchFamily="18" charset="0"/>
                <a:cs typeface="Times New Roman" panose="02020603050405020304" pitchFamily="18" charset="0"/>
              </a:rPr>
              <a:t>Shivappa</a:t>
            </a:r>
            <a:r>
              <a:rPr lang="en-US" sz="1800" dirty="0">
                <a:solidFill>
                  <a:srgbClr val="000000"/>
                </a:solidFill>
                <a:latin typeface="Times New Roman" panose="02020603050405020304" pitchFamily="18" charset="0"/>
                <a:cs typeface="Times New Roman" panose="02020603050405020304" pitchFamily="18" charset="0"/>
              </a:rPr>
              <a:t> ( Engineer – Highways)</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Prashanth Manam ( Deputy Engineer – Highways)</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Aditi Gandhi ( Engineer – Highways)</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Ayana H ( Engineer – Highways)</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Buvana S (Senior Engineer – Highways)</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Praveen </a:t>
            </a:r>
            <a:r>
              <a:rPr lang="en-US" sz="1800" dirty="0" err="1">
                <a:solidFill>
                  <a:srgbClr val="000000"/>
                </a:solidFill>
                <a:latin typeface="Times New Roman" panose="02020603050405020304" pitchFamily="18" charset="0"/>
                <a:cs typeface="Times New Roman" panose="02020603050405020304" pitchFamily="18" charset="0"/>
              </a:rPr>
              <a:t>Mugalkhod</a:t>
            </a:r>
            <a:r>
              <a:rPr lang="en-US" sz="1800" dirty="0">
                <a:solidFill>
                  <a:srgbClr val="000000"/>
                </a:solidFill>
                <a:latin typeface="Times New Roman" panose="02020603050405020304" pitchFamily="18" charset="0"/>
                <a:cs typeface="Times New Roman" panose="02020603050405020304" pitchFamily="18" charset="0"/>
              </a:rPr>
              <a:t> (Lead Engineer – Highways)</a:t>
            </a:r>
          </a:p>
          <a:p>
            <a:pPr lvl="0" algn="just">
              <a:lnSpc>
                <a:spcPct val="100000"/>
              </a:lnSpc>
              <a:defRPr/>
            </a:pPr>
            <a:r>
              <a:rPr lang="en-IN" sz="1800" dirty="0">
                <a:latin typeface="Times New Roman" panose="02020603050405020304" pitchFamily="18" charset="0"/>
                <a:cs typeface="Times New Roman" panose="02020603050405020304" pitchFamily="18" charset="0"/>
              </a:rPr>
              <a:t>Kezia </a:t>
            </a:r>
            <a:r>
              <a:rPr lang="en-IN" sz="1800" dirty="0" err="1">
                <a:latin typeface="Times New Roman" panose="02020603050405020304" pitchFamily="18" charset="0"/>
                <a:cs typeface="Times New Roman" panose="02020603050405020304" pitchFamily="18" charset="0"/>
              </a:rPr>
              <a:t>Shiji</a:t>
            </a:r>
            <a:r>
              <a:rPr lang="en-IN" sz="1800" dirty="0">
                <a:latin typeface="Times New Roman" panose="02020603050405020304" pitchFamily="18" charset="0"/>
                <a:cs typeface="Times New Roman" panose="02020603050405020304" pitchFamily="18" charset="0"/>
              </a:rPr>
              <a:t>( Engineer – Highways)</a:t>
            </a:r>
            <a:endParaRPr lang="en-US" sz="1800" dirty="0">
              <a:solidFill>
                <a:srgbClr val="000000"/>
              </a:solidFill>
              <a:latin typeface="Times New Roman" panose="02020603050405020304" pitchFamily="18" charset="0"/>
              <a:cs typeface="Times New Roman" panose="02020603050405020304" pitchFamily="18" charset="0"/>
            </a:endParaRP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Vasu G S (Deputy Engineer – Highways)</a:t>
            </a:r>
          </a:p>
          <a:p>
            <a:pPr lvl="0" algn="just">
              <a:lnSpc>
                <a:spcPct val="100000"/>
              </a:lnSpc>
              <a:defRPr/>
            </a:pPr>
            <a:r>
              <a:rPr lang="en-US" sz="1800" dirty="0">
                <a:solidFill>
                  <a:srgbClr val="000000"/>
                </a:solidFill>
                <a:latin typeface="Times New Roman" panose="02020603050405020304" pitchFamily="18" charset="0"/>
                <a:cs typeface="Times New Roman" panose="02020603050405020304" pitchFamily="18" charset="0"/>
              </a:rPr>
              <a:t>Sahana Upadhye (Apprentice Graduate Engineer – Highways)</a:t>
            </a:r>
            <a:endParaRPr lang="en-IN" sz="1800" dirty="0">
              <a:solidFill>
                <a:srgbClr val="00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99080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D266-4DEE-424F-A358-70CD5A6E599D}"/>
              </a:ext>
            </a:extLst>
          </p:cNvPr>
          <p:cNvSpPr>
            <a:spLocks noGrp="1"/>
          </p:cNvSpPr>
          <p:nvPr>
            <p:ph type="ctrTitle"/>
          </p:nvPr>
        </p:nvSpPr>
        <p:spPr>
          <a:xfrm>
            <a:off x="3430896" y="2697480"/>
            <a:ext cx="4225950" cy="1463040"/>
          </a:xfrm>
        </p:spPr>
        <p:txBody>
          <a:bodyPr/>
          <a:lstStyle/>
          <a:p>
            <a:r>
              <a:rPr lang="en-IN" sz="6000" dirty="0"/>
              <a:t>THANK YOU</a:t>
            </a:r>
          </a:p>
        </p:txBody>
      </p:sp>
    </p:spTree>
    <p:extLst>
      <p:ext uri="{BB962C8B-B14F-4D97-AF65-F5344CB8AC3E}">
        <p14:creationId xmlns:p14="http://schemas.microsoft.com/office/powerpoint/2010/main" val="2853478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3FC10-1FA0-1E20-4620-8F57D14388CE}"/>
              </a:ext>
            </a:extLst>
          </p:cNvPr>
          <p:cNvSpPr>
            <a:spLocks noGrp="1"/>
          </p:cNvSpPr>
          <p:nvPr>
            <p:ph type="title"/>
          </p:nvPr>
        </p:nvSpPr>
        <p:spPr/>
        <p:txBody>
          <a:bodyPr/>
          <a:lstStyle/>
          <a:p>
            <a:r>
              <a:rPr lang="en-IN" dirty="0"/>
              <a:t>TRAINING SESSIONS</a:t>
            </a:r>
          </a:p>
        </p:txBody>
      </p:sp>
      <p:sp>
        <p:nvSpPr>
          <p:cNvPr id="2" name="Slide Number Placeholder 1">
            <a:extLst>
              <a:ext uri="{FF2B5EF4-FFF2-40B4-BE49-F238E27FC236}">
                <a16:creationId xmlns:a16="http://schemas.microsoft.com/office/drawing/2014/main" id="{64A6F920-0809-90DB-955B-3B789BC91C42}"/>
              </a:ext>
            </a:extLst>
          </p:cNvPr>
          <p:cNvSpPr>
            <a:spLocks noGrp="1"/>
          </p:cNvSpPr>
          <p:nvPr>
            <p:ph type="sldNum" sz="quarter" idx="11"/>
          </p:nvPr>
        </p:nvSpPr>
        <p:spPr/>
        <p:txBody>
          <a:bodyPr/>
          <a:lstStyle/>
          <a:p>
            <a:fld id="{9B3E39EC-4BE2-4DEA-81C0-4ABC0AAB4AC0}" type="slidenum">
              <a:rPr lang="en-AU" smtClean="0"/>
              <a:pPr/>
              <a:t>4</a:t>
            </a:fld>
            <a:endParaRPr lang="en-AU" dirty="0"/>
          </a:p>
        </p:txBody>
      </p:sp>
      <p:graphicFrame>
        <p:nvGraphicFramePr>
          <p:cNvPr id="5" name="Diagram 4">
            <a:extLst>
              <a:ext uri="{FF2B5EF4-FFF2-40B4-BE49-F238E27FC236}">
                <a16:creationId xmlns:a16="http://schemas.microsoft.com/office/drawing/2014/main" id="{E7B2727F-1218-1782-4FBC-581CBF6CE605}"/>
              </a:ext>
            </a:extLst>
          </p:cNvPr>
          <p:cNvGraphicFramePr/>
          <p:nvPr>
            <p:extLst>
              <p:ext uri="{D42A27DB-BD31-4B8C-83A1-F6EECF244321}">
                <p14:modId xmlns:p14="http://schemas.microsoft.com/office/powerpoint/2010/main" val="628716386"/>
              </p:ext>
            </p:extLst>
          </p:nvPr>
        </p:nvGraphicFramePr>
        <p:xfrm>
          <a:off x="350520" y="1084345"/>
          <a:ext cx="11490960" cy="4947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701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0491-E9F3-1033-9A2B-095576A527FA}"/>
              </a:ext>
            </a:extLst>
          </p:cNvPr>
          <p:cNvSpPr>
            <a:spLocks noGrp="1"/>
          </p:cNvSpPr>
          <p:nvPr>
            <p:ph type="title"/>
          </p:nvPr>
        </p:nvSpPr>
        <p:spPr/>
        <p:txBody>
          <a:bodyPr/>
          <a:lstStyle/>
          <a:p>
            <a:r>
              <a:rPr lang="en-IN" dirty="0"/>
              <a:t>PILOT PROJECT</a:t>
            </a:r>
          </a:p>
        </p:txBody>
      </p:sp>
      <p:sp>
        <p:nvSpPr>
          <p:cNvPr id="3" name="Slide Number Placeholder 2">
            <a:extLst>
              <a:ext uri="{FF2B5EF4-FFF2-40B4-BE49-F238E27FC236}">
                <a16:creationId xmlns:a16="http://schemas.microsoft.com/office/drawing/2014/main" id="{5BC8E4B8-1A88-AE0B-3AE9-174BE3E34BBC}"/>
              </a:ext>
            </a:extLst>
          </p:cNvPr>
          <p:cNvSpPr>
            <a:spLocks noGrp="1"/>
          </p:cNvSpPr>
          <p:nvPr>
            <p:ph type="sldNum" sz="quarter" idx="11"/>
          </p:nvPr>
        </p:nvSpPr>
        <p:spPr/>
        <p:txBody>
          <a:bodyPr/>
          <a:lstStyle/>
          <a:p>
            <a:fld id="{9B3E39EC-4BE2-4DEA-81C0-4ABC0AAB4AC0}" type="slidenum">
              <a:rPr lang="en-AU" smtClean="0"/>
              <a:pPr/>
              <a:t>5</a:t>
            </a:fld>
            <a:endParaRPr lang="en-AU" dirty="0"/>
          </a:p>
        </p:txBody>
      </p:sp>
      <p:sp>
        <p:nvSpPr>
          <p:cNvPr id="4" name="Text Placeholder 3">
            <a:extLst>
              <a:ext uri="{FF2B5EF4-FFF2-40B4-BE49-F238E27FC236}">
                <a16:creationId xmlns:a16="http://schemas.microsoft.com/office/drawing/2014/main" id="{82858E56-F78F-9C8F-3BF9-2FEE9D3E6726}"/>
              </a:ext>
            </a:extLst>
          </p:cNvPr>
          <p:cNvSpPr>
            <a:spLocks noGrp="1"/>
          </p:cNvSpPr>
          <p:nvPr>
            <p:ph type="body" sz="quarter" idx="12"/>
          </p:nvPr>
        </p:nvSpPr>
        <p:spPr>
          <a:xfrm>
            <a:off x="3434315" y="4603898"/>
            <a:ext cx="8644271" cy="1574652"/>
          </a:xfrm>
        </p:spPr>
        <p:txBody>
          <a:bodyPr/>
          <a:lstStyle/>
          <a:p>
            <a:pPr>
              <a:lnSpc>
                <a:spcPct val="150000"/>
              </a:lnSpc>
            </a:pPr>
            <a:r>
              <a:rPr lang="en-IN" sz="1800" dirty="0">
                <a:solidFill>
                  <a:schemeClr val="accent1"/>
                </a:solidFill>
              </a:rPr>
              <a:t>Project</a:t>
            </a:r>
            <a:r>
              <a:rPr lang="en-IN" sz="1800" dirty="0"/>
              <a:t>  : </a:t>
            </a:r>
            <a:r>
              <a:rPr lang="en-US" sz="1800" dirty="0">
                <a:solidFill>
                  <a:srgbClr val="000000"/>
                </a:solidFill>
                <a:cs typeface="Times New Roman" panose="02020603050405020304" pitchFamily="18" charset="0"/>
              </a:rPr>
              <a:t>Doha North Package 88-Design of roads and infrastructure in Al-Sakhama </a:t>
            </a:r>
            <a:endParaRPr lang="en-IN" sz="1800" dirty="0"/>
          </a:p>
          <a:p>
            <a:pPr>
              <a:lnSpc>
                <a:spcPct val="150000"/>
              </a:lnSpc>
            </a:pPr>
            <a:r>
              <a:rPr lang="en-US" sz="1800" dirty="0">
                <a:solidFill>
                  <a:schemeClr val="accent1"/>
                </a:solidFill>
                <a:cs typeface="Times New Roman" panose="02020603050405020304" pitchFamily="18" charset="0"/>
              </a:rPr>
              <a:t>Design Manual </a:t>
            </a:r>
            <a:r>
              <a:rPr lang="en-US" sz="1800" dirty="0">
                <a:cs typeface="Times New Roman" panose="02020603050405020304" pitchFamily="18" charset="0"/>
              </a:rPr>
              <a:t>: Qatar Highway Design Manual (QHDM)</a:t>
            </a:r>
          </a:p>
          <a:p>
            <a:pPr>
              <a:lnSpc>
                <a:spcPct val="150000"/>
              </a:lnSpc>
            </a:pPr>
            <a:r>
              <a:rPr lang="en-US" sz="1800" dirty="0">
                <a:solidFill>
                  <a:schemeClr val="accent1"/>
                </a:solidFill>
                <a:cs typeface="Times New Roman" panose="02020603050405020304" pitchFamily="18" charset="0"/>
              </a:rPr>
              <a:t>Data Provided</a:t>
            </a:r>
            <a:r>
              <a:rPr lang="en-US" sz="1800" dirty="0">
                <a:cs typeface="Times New Roman" panose="02020603050405020304" pitchFamily="18" charset="0"/>
              </a:rPr>
              <a:t>: Existing surface, Road Network Plan &amp; Typical Cross section </a:t>
            </a:r>
            <a:endParaRPr lang="en-IN" sz="1800" dirty="0"/>
          </a:p>
        </p:txBody>
      </p:sp>
      <p:grpSp>
        <p:nvGrpSpPr>
          <p:cNvPr id="5" name="Group 4">
            <a:extLst>
              <a:ext uri="{FF2B5EF4-FFF2-40B4-BE49-F238E27FC236}">
                <a16:creationId xmlns:a16="http://schemas.microsoft.com/office/drawing/2014/main" id="{60404ACC-F50D-BAD8-D7AC-0EAB7D80B40A}"/>
              </a:ext>
            </a:extLst>
          </p:cNvPr>
          <p:cNvGrpSpPr/>
          <p:nvPr/>
        </p:nvGrpSpPr>
        <p:grpSpPr>
          <a:xfrm>
            <a:off x="320040" y="1160057"/>
            <a:ext cx="2980509" cy="4877984"/>
            <a:chOff x="320040" y="1160057"/>
            <a:chExt cx="2980509" cy="4877984"/>
          </a:xfrm>
        </p:grpSpPr>
        <p:pic>
          <p:nvPicPr>
            <p:cNvPr id="6" name="Picture 5">
              <a:extLst>
                <a:ext uri="{FF2B5EF4-FFF2-40B4-BE49-F238E27FC236}">
                  <a16:creationId xmlns:a16="http://schemas.microsoft.com/office/drawing/2014/main" id="{593CE706-5FF0-F9BF-EB25-0A9055539598}"/>
                </a:ext>
              </a:extLst>
            </p:cNvPr>
            <p:cNvPicPr>
              <a:picLocks noChangeAspect="1"/>
            </p:cNvPicPr>
            <p:nvPr/>
          </p:nvPicPr>
          <p:blipFill>
            <a:blip r:embed="rId2"/>
            <a:srcRect l="2862" t="1625" r="2477" b="2307"/>
            <a:stretch>
              <a:fillRect/>
            </a:stretch>
          </p:blipFill>
          <p:spPr>
            <a:xfrm>
              <a:off x="320040" y="1160057"/>
              <a:ext cx="2980509" cy="4877984"/>
            </a:xfrm>
            <a:prstGeom prst="rect">
              <a:avLst/>
            </a:prstGeom>
          </p:spPr>
        </p:pic>
        <p:sp>
          <p:nvSpPr>
            <p:cNvPr id="7" name="Rectangle 6">
              <a:extLst>
                <a:ext uri="{FF2B5EF4-FFF2-40B4-BE49-F238E27FC236}">
                  <a16:creationId xmlns:a16="http://schemas.microsoft.com/office/drawing/2014/main" id="{87E1D3D0-D603-FCAD-18EE-219FB9822F34}"/>
                </a:ext>
              </a:extLst>
            </p:cNvPr>
            <p:cNvSpPr/>
            <p:nvPr/>
          </p:nvSpPr>
          <p:spPr>
            <a:xfrm>
              <a:off x="1604865" y="4376057"/>
              <a:ext cx="1474238" cy="161419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1"/>
                  </a:solidFill>
                </a:ln>
                <a:noFill/>
              </a:endParaRPr>
            </a:p>
          </p:txBody>
        </p:sp>
      </p:grpSp>
      <p:grpSp>
        <p:nvGrpSpPr>
          <p:cNvPr id="10" name="Group 9">
            <a:extLst>
              <a:ext uri="{FF2B5EF4-FFF2-40B4-BE49-F238E27FC236}">
                <a16:creationId xmlns:a16="http://schemas.microsoft.com/office/drawing/2014/main" id="{78DE9B03-BE4D-08B8-174C-4D210DCCD4BA}"/>
              </a:ext>
            </a:extLst>
          </p:cNvPr>
          <p:cNvGrpSpPr/>
          <p:nvPr/>
        </p:nvGrpSpPr>
        <p:grpSpPr>
          <a:xfrm>
            <a:off x="6091895" y="1221377"/>
            <a:ext cx="2780523" cy="3237722"/>
            <a:chOff x="6091895" y="1221377"/>
            <a:chExt cx="2780523" cy="3237722"/>
          </a:xfrm>
        </p:grpSpPr>
        <p:pic>
          <p:nvPicPr>
            <p:cNvPr id="2050" name="Picture 2">
              <a:extLst>
                <a:ext uri="{FF2B5EF4-FFF2-40B4-BE49-F238E27FC236}">
                  <a16:creationId xmlns:a16="http://schemas.microsoft.com/office/drawing/2014/main" id="{6252D1DD-2289-74D7-AC3F-1300C6E5CB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83"/>
            <a:stretch>
              <a:fillRect/>
            </a:stretch>
          </p:blipFill>
          <p:spPr bwMode="auto">
            <a:xfrm>
              <a:off x="6096000" y="1241045"/>
              <a:ext cx="2776418" cy="32037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0799EA2-58D8-5BE9-78AD-3ED79D03EA72}"/>
                </a:ext>
              </a:extLst>
            </p:cNvPr>
            <p:cNvSpPr/>
            <p:nvPr/>
          </p:nvSpPr>
          <p:spPr>
            <a:xfrm>
              <a:off x="6091895" y="1221377"/>
              <a:ext cx="2780523" cy="323772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Arrow: Striped Right 8">
            <a:extLst>
              <a:ext uri="{FF2B5EF4-FFF2-40B4-BE49-F238E27FC236}">
                <a16:creationId xmlns:a16="http://schemas.microsoft.com/office/drawing/2014/main" id="{EEC0431B-48FB-09CD-2879-86F14EA52E62}"/>
              </a:ext>
            </a:extLst>
          </p:cNvPr>
          <p:cNvSpPr/>
          <p:nvPr/>
        </p:nvSpPr>
        <p:spPr>
          <a:xfrm>
            <a:off x="4320791" y="2681617"/>
            <a:ext cx="622692" cy="463517"/>
          </a:xfrm>
          <a:prstGeom prst="strip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3864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5B0A-8932-2878-0846-1E46831DF8FD}"/>
              </a:ext>
            </a:extLst>
          </p:cNvPr>
          <p:cNvSpPr>
            <a:spLocks noGrp="1"/>
          </p:cNvSpPr>
          <p:nvPr>
            <p:ph type="title"/>
          </p:nvPr>
        </p:nvSpPr>
        <p:spPr/>
        <p:txBody>
          <a:bodyPr/>
          <a:lstStyle/>
          <a:p>
            <a:r>
              <a:rPr lang="en-IN" dirty="0"/>
              <a:t>METHODOLOGY</a:t>
            </a:r>
          </a:p>
        </p:txBody>
      </p:sp>
      <p:sp>
        <p:nvSpPr>
          <p:cNvPr id="3" name="Slide Number Placeholder 2">
            <a:extLst>
              <a:ext uri="{FF2B5EF4-FFF2-40B4-BE49-F238E27FC236}">
                <a16:creationId xmlns:a16="http://schemas.microsoft.com/office/drawing/2014/main" id="{B1E49A68-4C51-BB87-D99C-0AA9063F91BD}"/>
              </a:ext>
            </a:extLst>
          </p:cNvPr>
          <p:cNvSpPr>
            <a:spLocks noGrp="1"/>
          </p:cNvSpPr>
          <p:nvPr>
            <p:ph type="sldNum" sz="quarter" idx="11"/>
          </p:nvPr>
        </p:nvSpPr>
        <p:spPr/>
        <p:txBody>
          <a:bodyPr/>
          <a:lstStyle/>
          <a:p>
            <a:fld id="{9B3E39EC-4BE2-4DEA-81C0-4ABC0AAB4AC0}" type="slidenum">
              <a:rPr lang="en-AU" smtClean="0"/>
              <a:pPr/>
              <a:t>6</a:t>
            </a:fld>
            <a:endParaRPr lang="en-AU" dirty="0"/>
          </a:p>
        </p:txBody>
      </p:sp>
      <p:sp>
        <p:nvSpPr>
          <p:cNvPr id="12" name="Arrow: Right 11">
            <a:extLst>
              <a:ext uri="{FF2B5EF4-FFF2-40B4-BE49-F238E27FC236}">
                <a16:creationId xmlns:a16="http://schemas.microsoft.com/office/drawing/2014/main" id="{4CD598B2-84AD-3FE2-E6F2-7E4B9C1D6EBA}"/>
              </a:ext>
            </a:extLst>
          </p:cNvPr>
          <p:cNvSpPr/>
          <p:nvPr/>
        </p:nvSpPr>
        <p:spPr>
          <a:xfrm>
            <a:off x="2686463" y="1593202"/>
            <a:ext cx="7100026" cy="3671596"/>
          </a:xfrm>
          <a:prstGeom prst="rightArrow">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3" name="Freeform: Shape 12">
            <a:extLst>
              <a:ext uri="{FF2B5EF4-FFF2-40B4-BE49-F238E27FC236}">
                <a16:creationId xmlns:a16="http://schemas.microsoft.com/office/drawing/2014/main" id="{E3D830EB-73B9-171A-3585-38031D4C5EA0}"/>
              </a:ext>
            </a:extLst>
          </p:cNvPr>
          <p:cNvSpPr/>
          <p:nvPr/>
        </p:nvSpPr>
        <p:spPr>
          <a:xfrm>
            <a:off x="2064171" y="2694680"/>
            <a:ext cx="2010749" cy="1468638"/>
          </a:xfrm>
          <a:custGeom>
            <a:avLst/>
            <a:gdLst>
              <a:gd name="connsiteX0" fmla="*/ 0 w 2010749"/>
              <a:gd name="connsiteY0" fmla="*/ 244778 h 1468638"/>
              <a:gd name="connsiteX1" fmla="*/ 244778 w 2010749"/>
              <a:gd name="connsiteY1" fmla="*/ 0 h 1468638"/>
              <a:gd name="connsiteX2" fmla="*/ 1765971 w 2010749"/>
              <a:gd name="connsiteY2" fmla="*/ 0 h 1468638"/>
              <a:gd name="connsiteX3" fmla="*/ 2010749 w 2010749"/>
              <a:gd name="connsiteY3" fmla="*/ 244778 h 1468638"/>
              <a:gd name="connsiteX4" fmla="*/ 2010749 w 2010749"/>
              <a:gd name="connsiteY4" fmla="*/ 1223860 h 1468638"/>
              <a:gd name="connsiteX5" fmla="*/ 1765971 w 2010749"/>
              <a:gd name="connsiteY5" fmla="*/ 1468638 h 1468638"/>
              <a:gd name="connsiteX6" fmla="*/ 244778 w 2010749"/>
              <a:gd name="connsiteY6" fmla="*/ 1468638 h 1468638"/>
              <a:gd name="connsiteX7" fmla="*/ 0 w 2010749"/>
              <a:gd name="connsiteY7" fmla="*/ 1223860 h 1468638"/>
              <a:gd name="connsiteX8" fmla="*/ 0 w 2010749"/>
              <a:gd name="connsiteY8" fmla="*/ 244778 h 146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749" h="1468638">
                <a:moveTo>
                  <a:pt x="0" y="244778"/>
                </a:moveTo>
                <a:cubicBezTo>
                  <a:pt x="0" y="109591"/>
                  <a:pt x="109591" y="0"/>
                  <a:pt x="244778" y="0"/>
                </a:cubicBezTo>
                <a:lnTo>
                  <a:pt x="1765971" y="0"/>
                </a:lnTo>
                <a:cubicBezTo>
                  <a:pt x="1901158" y="0"/>
                  <a:pt x="2010749" y="109591"/>
                  <a:pt x="2010749" y="244778"/>
                </a:cubicBezTo>
                <a:lnTo>
                  <a:pt x="2010749" y="1223860"/>
                </a:lnTo>
                <a:cubicBezTo>
                  <a:pt x="2010749" y="1359047"/>
                  <a:pt x="1901158" y="1468638"/>
                  <a:pt x="1765971" y="1468638"/>
                </a:cubicBezTo>
                <a:lnTo>
                  <a:pt x="244778" y="1468638"/>
                </a:lnTo>
                <a:cubicBezTo>
                  <a:pt x="109591" y="1468638"/>
                  <a:pt x="0" y="1359047"/>
                  <a:pt x="0" y="1223860"/>
                </a:cubicBezTo>
                <a:lnTo>
                  <a:pt x="0" y="244778"/>
                </a:lnTo>
                <a:close/>
              </a:path>
            </a:pathLst>
          </a:custGeom>
          <a:solidFill>
            <a:srgbClr val="F5DFF5"/>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2653" tIns="132653" rIns="132653" bIns="132653" numCol="1" spcCol="1270" anchor="ctr" anchorCtr="0">
            <a:noAutofit/>
          </a:bodyPr>
          <a:lstStyle/>
          <a:p>
            <a:pPr marL="0" lvl="0" indent="0" algn="ctr" defTabSz="711200">
              <a:lnSpc>
                <a:spcPct val="90000"/>
              </a:lnSpc>
              <a:spcBef>
                <a:spcPct val="0"/>
              </a:spcBef>
              <a:spcAft>
                <a:spcPct val="35000"/>
              </a:spcAft>
              <a:buNone/>
            </a:pPr>
            <a:r>
              <a:rPr lang="en-IN" b="1" kern="1200" dirty="0"/>
              <a:t>Modification Of Road Network Plan</a:t>
            </a:r>
          </a:p>
        </p:txBody>
      </p:sp>
      <p:sp>
        <p:nvSpPr>
          <p:cNvPr id="14" name="Freeform: Shape 13">
            <a:extLst>
              <a:ext uri="{FF2B5EF4-FFF2-40B4-BE49-F238E27FC236}">
                <a16:creationId xmlns:a16="http://schemas.microsoft.com/office/drawing/2014/main" id="{E38B3A45-93DB-460F-C36B-4E87273D7932}"/>
              </a:ext>
            </a:extLst>
          </p:cNvPr>
          <p:cNvSpPr/>
          <p:nvPr/>
        </p:nvSpPr>
        <p:spPr>
          <a:xfrm>
            <a:off x="4175458" y="2694680"/>
            <a:ext cx="2010749" cy="1468638"/>
          </a:xfrm>
          <a:custGeom>
            <a:avLst/>
            <a:gdLst>
              <a:gd name="connsiteX0" fmla="*/ 0 w 2010749"/>
              <a:gd name="connsiteY0" fmla="*/ 244778 h 1468638"/>
              <a:gd name="connsiteX1" fmla="*/ 244778 w 2010749"/>
              <a:gd name="connsiteY1" fmla="*/ 0 h 1468638"/>
              <a:gd name="connsiteX2" fmla="*/ 1765971 w 2010749"/>
              <a:gd name="connsiteY2" fmla="*/ 0 h 1468638"/>
              <a:gd name="connsiteX3" fmla="*/ 2010749 w 2010749"/>
              <a:gd name="connsiteY3" fmla="*/ 244778 h 1468638"/>
              <a:gd name="connsiteX4" fmla="*/ 2010749 w 2010749"/>
              <a:gd name="connsiteY4" fmla="*/ 1223860 h 1468638"/>
              <a:gd name="connsiteX5" fmla="*/ 1765971 w 2010749"/>
              <a:gd name="connsiteY5" fmla="*/ 1468638 h 1468638"/>
              <a:gd name="connsiteX6" fmla="*/ 244778 w 2010749"/>
              <a:gd name="connsiteY6" fmla="*/ 1468638 h 1468638"/>
              <a:gd name="connsiteX7" fmla="*/ 0 w 2010749"/>
              <a:gd name="connsiteY7" fmla="*/ 1223860 h 1468638"/>
              <a:gd name="connsiteX8" fmla="*/ 0 w 2010749"/>
              <a:gd name="connsiteY8" fmla="*/ 244778 h 146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749" h="1468638">
                <a:moveTo>
                  <a:pt x="0" y="244778"/>
                </a:moveTo>
                <a:cubicBezTo>
                  <a:pt x="0" y="109591"/>
                  <a:pt x="109591" y="0"/>
                  <a:pt x="244778" y="0"/>
                </a:cubicBezTo>
                <a:lnTo>
                  <a:pt x="1765971" y="0"/>
                </a:lnTo>
                <a:cubicBezTo>
                  <a:pt x="1901158" y="0"/>
                  <a:pt x="2010749" y="109591"/>
                  <a:pt x="2010749" y="244778"/>
                </a:cubicBezTo>
                <a:lnTo>
                  <a:pt x="2010749" y="1223860"/>
                </a:lnTo>
                <a:cubicBezTo>
                  <a:pt x="2010749" y="1359047"/>
                  <a:pt x="1901158" y="1468638"/>
                  <a:pt x="1765971" y="1468638"/>
                </a:cubicBezTo>
                <a:lnTo>
                  <a:pt x="244778" y="1468638"/>
                </a:lnTo>
                <a:cubicBezTo>
                  <a:pt x="109591" y="1468638"/>
                  <a:pt x="0" y="1359047"/>
                  <a:pt x="0" y="1223860"/>
                </a:cubicBezTo>
                <a:lnTo>
                  <a:pt x="0" y="244778"/>
                </a:lnTo>
                <a:close/>
              </a:path>
            </a:pathLst>
          </a:custGeom>
          <a:solidFill>
            <a:srgbClr val="F5DFF5"/>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2653" tIns="132653" rIns="132653" bIns="132653" numCol="1" spcCol="1270" anchor="ctr" anchorCtr="0">
            <a:noAutofit/>
          </a:bodyPr>
          <a:lstStyle/>
          <a:p>
            <a:pPr marL="0" lvl="0" indent="0" algn="ctr" defTabSz="711200">
              <a:lnSpc>
                <a:spcPct val="90000"/>
              </a:lnSpc>
              <a:spcBef>
                <a:spcPct val="0"/>
              </a:spcBef>
              <a:spcAft>
                <a:spcPct val="35000"/>
              </a:spcAft>
              <a:buNone/>
            </a:pPr>
            <a:r>
              <a:rPr lang="en-IN" b="1" kern="1200" dirty="0"/>
              <a:t>2D Layout Of Project</a:t>
            </a:r>
          </a:p>
        </p:txBody>
      </p:sp>
      <p:sp>
        <p:nvSpPr>
          <p:cNvPr id="15" name="Freeform: Shape 14">
            <a:extLst>
              <a:ext uri="{FF2B5EF4-FFF2-40B4-BE49-F238E27FC236}">
                <a16:creationId xmlns:a16="http://schemas.microsoft.com/office/drawing/2014/main" id="{754D6AB1-6AF3-2BF8-E879-24B7106083A7}"/>
              </a:ext>
            </a:extLst>
          </p:cNvPr>
          <p:cNvSpPr/>
          <p:nvPr/>
        </p:nvSpPr>
        <p:spPr>
          <a:xfrm>
            <a:off x="6286745" y="2694680"/>
            <a:ext cx="2010749" cy="1468638"/>
          </a:xfrm>
          <a:custGeom>
            <a:avLst/>
            <a:gdLst>
              <a:gd name="connsiteX0" fmla="*/ 0 w 2010749"/>
              <a:gd name="connsiteY0" fmla="*/ 244778 h 1468638"/>
              <a:gd name="connsiteX1" fmla="*/ 244778 w 2010749"/>
              <a:gd name="connsiteY1" fmla="*/ 0 h 1468638"/>
              <a:gd name="connsiteX2" fmla="*/ 1765971 w 2010749"/>
              <a:gd name="connsiteY2" fmla="*/ 0 h 1468638"/>
              <a:gd name="connsiteX3" fmla="*/ 2010749 w 2010749"/>
              <a:gd name="connsiteY3" fmla="*/ 244778 h 1468638"/>
              <a:gd name="connsiteX4" fmla="*/ 2010749 w 2010749"/>
              <a:gd name="connsiteY4" fmla="*/ 1223860 h 1468638"/>
              <a:gd name="connsiteX5" fmla="*/ 1765971 w 2010749"/>
              <a:gd name="connsiteY5" fmla="*/ 1468638 h 1468638"/>
              <a:gd name="connsiteX6" fmla="*/ 244778 w 2010749"/>
              <a:gd name="connsiteY6" fmla="*/ 1468638 h 1468638"/>
              <a:gd name="connsiteX7" fmla="*/ 0 w 2010749"/>
              <a:gd name="connsiteY7" fmla="*/ 1223860 h 1468638"/>
              <a:gd name="connsiteX8" fmla="*/ 0 w 2010749"/>
              <a:gd name="connsiteY8" fmla="*/ 244778 h 146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749" h="1468638">
                <a:moveTo>
                  <a:pt x="0" y="244778"/>
                </a:moveTo>
                <a:cubicBezTo>
                  <a:pt x="0" y="109591"/>
                  <a:pt x="109591" y="0"/>
                  <a:pt x="244778" y="0"/>
                </a:cubicBezTo>
                <a:lnTo>
                  <a:pt x="1765971" y="0"/>
                </a:lnTo>
                <a:cubicBezTo>
                  <a:pt x="1901158" y="0"/>
                  <a:pt x="2010749" y="109591"/>
                  <a:pt x="2010749" y="244778"/>
                </a:cubicBezTo>
                <a:lnTo>
                  <a:pt x="2010749" y="1223860"/>
                </a:lnTo>
                <a:cubicBezTo>
                  <a:pt x="2010749" y="1359047"/>
                  <a:pt x="1901158" y="1468638"/>
                  <a:pt x="1765971" y="1468638"/>
                </a:cubicBezTo>
                <a:lnTo>
                  <a:pt x="244778" y="1468638"/>
                </a:lnTo>
                <a:cubicBezTo>
                  <a:pt x="109591" y="1468638"/>
                  <a:pt x="0" y="1359047"/>
                  <a:pt x="0" y="1223860"/>
                </a:cubicBezTo>
                <a:lnTo>
                  <a:pt x="0" y="244778"/>
                </a:lnTo>
                <a:close/>
              </a:path>
            </a:pathLst>
          </a:custGeom>
          <a:solidFill>
            <a:srgbClr val="F5DFF5"/>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2653" tIns="132653" rIns="132653" bIns="132653" numCol="1" spcCol="1270" anchor="ctr" anchorCtr="0">
            <a:noAutofit/>
          </a:bodyPr>
          <a:lstStyle/>
          <a:p>
            <a:pPr marL="0" lvl="0" indent="0" algn="ctr" defTabSz="711200">
              <a:lnSpc>
                <a:spcPct val="90000"/>
              </a:lnSpc>
              <a:spcBef>
                <a:spcPct val="0"/>
              </a:spcBef>
              <a:spcAft>
                <a:spcPct val="35000"/>
              </a:spcAft>
              <a:buNone/>
            </a:pPr>
            <a:r>
              <a:rPr lang="en-IN" b="1" kern="1200" dirty="0">
                <a:solidFill>
                  <a:schemeClr val="tx1"/>
                </a:solidFill>
              </a:rPr>
              <a:t>Designing 2D Layout For Intersections</a:t>
            </a:r>
          </a:p>
        </p:txBody>
      </p:sp>
      <p:sp>
        <p:nvSpPr>
          <p:cNvPr id="16" name="Freeform: Shape 15">
            <a:extLst>
              <a:ext uri="{FF2B5EF4-FFF2-40B4-BE49-F238E27FC236}">
                <a16:creationId xmlns:a16="http://schemas.microsoft.com/office/drawing/2014/main" id="{DF42C29E-3F92-A16B-B202-043C114F6F3F}"/>
              </a:ext>
            </a:extLst>
          </p:cNvPr>
          <p:cNvSpPr/>
          <p:nvPr/>
        </p:nvSpPr>
        <p:spPr>
          <a:xfrm>
            <a:off x="8398032" y="2694680"/>
            <a:ext cx="2010749" cy="1468638"/>
          </a:xfrm>
          <a:custGeom>
            <a:avLst/>
            <a:gdLst>
              <a:gd name="connsiteX0" fmla="*/ 0 w 2010749"/>
              <a:gd name="connsiteY0" fmla="*/ 244778 h 1468638"/>
              <a:gd name="connsiteX1" fmla="*/ 244778 w 2010749"/>
              <a:gd name="connsiteY1" fmla="*/ 0 h 1468638"/>
              <a:gd name="connsiteX2" fmla="*/ 1765971 w 2010749"/>
              <a:gd name="connsiteY2" fmla="*/ 0 h 1468638"/>
              <a:gd name="connsiteX3" fmla="*/ 2010749 w 2010749"/>
              <a:gd name="connsiteY3" fmla="*/ 244778 h 1468638"/>
              <a:gd name="connsiteX4" fmla="*/ 2010749 w 2010749"/>
              <a:gd name="connsiteY4" fmla="*/ 1223860 h 1468638"/>
              <a:gd name="connsiteX5" fmla="*/ 1765971 w 2010749"/>
              <a:gd name="connsiteY5" fmla="*/ 1468638 h 1468638"/>
              <a:gd name="connsiteX6" fmla="*/ 244778 w 2010749"/>
              <a:gd name="connsiteY6" fmla="*/ 1468638 h 1468638"/>
              <a:gd name="connsiteX7" fmla="*/ 0 w 2010749"/>
              <a:gd name="connsiteY7" fmla="*/ 1223860 h 1468638"/>
              <a:gd name="connsiteX8" fmla="*/ 0 w 2010749"/>
              <a:gd name="connsiteY8" fmla="*/ 244778 h 146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749" h="1468638">
                <a:moveTo>
                  <a:pt x="0" y="244778"/>
                </a:moveTo>
                <a:cubicBezTo>
                  <a:pt x="0" y="109591"/>
                  <a:pt x="109591" y="0"/>
                  <a:pt x="244778" y="0"/>
                </a:cubicBezTo>
                <a:lnTo>
                  <a:pt x="1765971" y="0"/>
                </a:lnTo>
                <a:cubicBezTo>
                  <a:pt x="1901158" y="0"/>
                  <a:pt x="2010749" y="109591"/>
                  <a:pt x="2010749" y="244778"/>
                </a:cubicBezTo>
                <a:lnTo>
                  <a:pt x="2010749" y="1223860"/>
                </a:lnTo>
                <a:cubicBezTo>
                  <a:pt x="2010749" y="1359047"/>
                  <a:pt x="1901158" y="1468638"/>
                  <a:pt x="1765971" y="1468638"/>
                </a:cubicBezTo>
                <a:lnTo>
                  <a:pt x="244778" y="1468638"/>
                </a:lnTo>
                <a:cubicBezTo>
                  <a:pt x="109591" y="1468638"/>
                  <a:pt x="0" y="1359047"/>
                  <a:pt x="0" y="1223860"/>
                </a:cubicBezTo>
                <a:lnTo>
                  <a:pt x="0" y="244778"/>
                </a:lnTo>
                <a:close/>
              </a:path>
            </a:pathLst>
          </a:custGeom>
          <a:solidFill>
            <a:srgbClr val="F5DFF5"/>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2653" tIns="132653" rIns="132653" bIns="132653" numCol="1" spcCol="1270" anchor="ctr" anchorCtr="0">
            <a:noAutofit/>
          </a:bodyPr>
          <a:lstStyle/>
          <a:p>
            <a:pPr marL="0" lvl="0" indent="0" algn="ctr" defTabSz="711200">
              <a:lnSpc>
                <a:spcPct val="90000"/>
              </a:lnSpc>
              <a:spcBef>
                <a:spcPct val="0"/>
              </a:spcBef>
              <a:spcAft>
                <a:spcPct val="35000"/>
              </a:spcAft>
              <a:buNone/>
            </a:pPr>
            <a:r>
              <a:rPr lang="en-IN" b="1" kern="1200" dirty="0"/>
              <a:t>3D Modelling of Layout &amp;  Intersections – RIRO &amp; Roundabout</a:t>
            </a:r>
          </a:p>
        </p:txBody>
      </p:sp>
    </p:spTree>
    <p:extLst>
      <p:ext uri="{BB962C8B-B14F-4D97-AF65-F5344CB8AC3E}">
        <p14:creationId xmlns:p14="http://schemas.microsoft.com/office/powerpoint/2010/main" val="2111371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DFD4-F437-6BAF-987A-8B424D79929C}"/>
              </a:ext>
            </a:extLst>
          </p:cNvPr>
          <p:cNvSpPr>
            <a:spLocks noGrp="1"/>
          </p:cNvSpPr>
          <p:nvPr>
            <p:ph type="title"/>
          </p:nvPr>
        </p:nvSpPr>
        <p:spPr/>
        <p:txBody>
          <a:bodyPr/>
          <a:lstStyle/>
          <a:p>
            <a:r>
              <a:rPr lang="en-IN" dirty="0"/>
              <a:t>ROAD NETWORK PLAN</a:t>
            </a:r>
          </a:p>
        </p:txBody>
      </p:sp>
      <p:sp>
        <p:nvSpPr>
          <p:cNvPr id="3" name="Slide Number Placeholder 2">
            <a:extLst>
              <a:ext uri="{FF2B5EF4-FFF2-40B4-BE49-F238E27FC236}">
                <a16:creationId xmlns:a16="http://schemas.microsoft.com/office/drawing/2014/main" id="{49AE3F0F-44FA-4A20-7DBC-39261482F89C}"/>
              </a:ext>
            </a:extLst>
          </p:cNvPr>
          <p:cNvSpPr>
            <a:spLocks noGrp="1"/>
          </p:cNvSpPr>
          <p:nvPr>
            <p:ph type="sldNum" sz="quarter" idx="11"/>
          </p:nvPr>
        </p:nvSpPr>
        <p:spPr/>
        <p:txBody>
          <a:bodyPr/>
          <a:lstStyle/>
          <a:p>
            <a:fld id="{9B3E39EC-4BE2-4DEA-81C0-4ABC0AAB4AC0}" type="slidenum">
              <a:rPr lang="en-AU" smtClean="0"/>
              <a:pPr/>
              <a:t>7</a:t>
            </a:fld>
            <a:endParaRPr lang="en-AU" dirty="0"/>
          </a:p>
        </p:txBody>
      </p:sp>
      <p:graphicFrame>
        <p:nvGraphicFramePr>
          <p:cNvPr id="5" name="Table 4">
            <a:extLst>
              <a:ext uri="{FF2B5EF4-FFF2-40B4-BE49-F238E27FC236}">
                <a16:creationId xmlns:a16="http://schemas.microsoft.com/office/drawing/2014/main" id="{D0DBA086-79BD-4BC4-8564-BD147AE3AE97}"/>
              </a:ext>
            </a:extLst>
          </p:cNvPr>
          <p:cNvGraphicFramePr>
            <a:graphicFrameLocks noGrp="1"/>
          </p:cNvGraphicFramePr>
          <p:nvPr>
            <p:extLst>
              <p:ext uri="{D42A27DB-BD31-4B8C-83A1-F6EECF244321}">
                <p14:modId xmlns:p14="http://schemas.microsoft.com/office/powerpoint/2010/main" val="1836544982"/>
              </p:ext>
            </p:extLst>
          </p:nvPr>
        </p:nvGraphicFramePr>
        <p:xfrm>
          <a:off x="320040" y="1126875"/>
          <a:ext cx="5408024" cy="4107180"/>
        </p:xfrm>
        <a:graphic>
          <a:graphicData uri="http://schemas.openxmlformats.org/drawingml/2006/table">
            <a:tbl>
              <a:tblPr firstRow="1" bandRow="1">
                <a:tableStyleId>{69012ECD-51FC-41F1-AA8D-1B2483CD663E}</a:tableStyleId>
              </a:tblPr>
              <a:tblGrid>
                <a:gridCol w="631594">
                  <a:extLst>
                    <a:ext uri="{9D8B030D-6E8A-4147-A177-3AD203B41FA5}">
                      <a16:colId xmlns:a16="http://schemas.microsoft.com/office/drawing/2014/main" val="2579381236"/>
                    </a:ext>
                  </a:extLst>
                </a:gridCol>
                <a:gridCol w="2078997">
                  <a:extLst>
                    <a:ext uri="{9D8B030D-6E8A-4147-A177-3AD203B41FA5}">
                      <a16:colId xmlns:a16="http://schemas.microsoft.com/office/drawing/2014/main" val="988524002"/>
                    </a:ext>
                  </a:extLst>
                </a:gridCol>
                <a:gridCol w="1434245">
                  <a:extLst>
                    <a:ext uri="{9D8B030D-6E8A-4147-A177-3AD203B41FA5}">
                      <a16:colId xmlns:a16="http://schemas.microsoft.com/office/drawing/2014/main" val="669105389"/>
                    </a:ext>
                  </a:extLst>
                </a:gridCol>
                <a:gridCol w="631594">
                  <a:extLst>
                    <a:ext uri="{9D8B030D-6E8A-4147-A177-3AD203B41FA5}">
                      <a16:colId xmlns:a16="http://schemas.microsoft.com/office/drawing/2014/main" val="3722095022"/>
                    </a:ext>
                  </a:extLst>
                </a:gridCol>
                <a:gridCol w="631594">
                  <a:extLst>
                    <a:ext uri="{9D8B030D-6E8A-4147-A177-3AD203B41FA5}">
                      <a16:colId xmlns:a16="http://schemas.microsoft.com/office/drawing/2014/main" val="79963118"/>
                    </a:ext>
                  </a:extLst>
                </a:gridCol>
              </a:tblGrid>
              <a:tr h="373380">
                <a:tc>
                  <a:txBody>
                    <a:bodyPr/>
                    <a:lstStyle/>
                    <a:p>
                      <a:pPr algn="ctr" fontAlgn="b">
                        <a:buNone/>
                      </a:pPr>
                      <a:r>
                        <a:rPr lang="en-IN" sz="1200" b="0" u="none" strike="noStrike" dirty="0">
                          <a:effectLst/>
                        </a:rPr>
                        <a:t>TCS</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ROAD CLASSIFICATION</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CROSS SECTION WIDTH</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SPEED</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COLOUR</a:t>
                      </a:r>
                      <a:endParaRPr lang="en-IN" sz="12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809697273"/>
                  </a:ext>
                </a:extLst>
              </a:tr>
              <a:tr h="373380">
                <a:tc>
                  <a:txBody>
                    <a:bodyPr/>
                    <a:lstStyle/>
                    <a:p>
                      <a:pPr algn="ctr" fontAlgn="b">
                        <a:buNone/>
                      </a:pPr>
                      <a:r>
                        <a:rPr lang="en-IN" sz="1200" b="0" u="none" strike="noStrike">
                          <a:effectLst/>
                        </a:rPr>
                        <a:t>6</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URBAN MINOR ARTERIAL ROAD</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40m</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80kmph</a:t>
                      </a:r>
                      <a:endParaRPr lang="en-IN" sz="1200" b="0" i="0" u="none" strike="noStrike">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00"/>
                        </a:solidFill>
                        <a:effectLst/>
                        <a:latin typeface="+mj-lt"/>
                      </a:endParaRPr>
                    </a:p>
                  </a:txBody>
                  <a:tcPr marL="7620" marR="7620" marT="7620" marB="0" anchor="ctr">
                    <a:solidFill>
                      <a:srgbClr val="FF0000"/>
                    </a:solidFill>
                  </a:tcPr>
                </a:tc>
                <a:extLst>
                  <a:ext uri="{0D108BD9-81ED-4DB2-BD59-A6C34878D82A}">
                    <a16:rowId xmlns:a16="http://schemas.microsoft.com/office/drawing/2014/main" val="3786660349"/>
                  </a:ext>
                </a:extLst>
              </a:tr>
              <a:tr h="373380">
                <a:tc>
                  <a:txBody>
                    <a:bodyPr/>
                    <a:lstStyle/>
                    <a:p>
                      <a:pPr algn="ctr" fontAlgn="b">
                        <a:buNone/>
                      </a:pPr>
                      <a:r>
                        <a:rPr lang="en-IN" sz="1200" b="0" u="none" strike="noStrike">
                          <a:effectLst/>
                        </a:rPr>
                        <a:t>6</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URBAN MAJOR COLLECTOR ROAD</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40m</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80kmph</a:t>
                      </a:r>
                      <a:endParaRPr lang="en-IN" sz="1200" b="0" i="0" u="none" strike="noStrike">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00"/>
                        </a:solidFill>
                        <a:effectLst/>
                        <a:latin typeface="+mj-lt"/>
                      </a:endParaRPr>
                    </a:p>
                  </a:txBody>
                  <a:tcPr marL="7620" marR="7620" marT="7620" marB="0" anchor="ctr">
                    <a:solidFill>
                      <a:srgbClr val="FFC000"/>
                    </a:solidFill>
                  </a:tcPr>
                </a:tc>
                <a:extLst>
                  <a:ext uri="{0D108BD9-81ED-4DB2-BD59-A6C34878D82A}">
                    <a16:rowId xmlns:a16="http://schemas.microsoft.com/office/drawing/2014/main" val="1336674657"/>
                  </a:ext>
                </a:extLst>
              </a:tr>
              <a:tr h="373380">
                <a:tc>
                  <a:txBody>
                    <a:bodyPr/>
                    <a:lstStyle/>
                    <a:p>
                      <a:pPr algn="ctr" fontAlgn="b">
                        <a:buNone/>
                      </a:pPr>
                      <a:r>
                        <a:rPr lang="en-IN" sz="1200" b="0" u="none" strike="noStrike">
                          <a:effectLst/>
                        </a:rPr>
                        <a:t>5A</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URBAN MAJOR COLLECTOR ROAD</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32m</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50kmph</a:t>
                      </a:r>
                      <a:endParaRPr lang="en-IN" sz="1200" b="0" i="0" u="none" strike="noStrike">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00"/>
                        </a:solidFill>
                        <a:effectLst/>
                        <a:latin typeface="+mj-lt"/>
                      </a:endParaRPr>
                    </a:p>
                  </a:txBody>
                  <a:tcPr marL="7620" marR="7620" marT="7620" marB="0" anchor="ctr">
                    <a:solidFill>
                      <a:srgbClr val="FFFF00"/>
                    </a:solidFill>
                  </a:tcPr>
                </a:tc>
                <a:extLst>
                  <a:ext uri="{0D108BD9-81ED-4DB2-BD59-A6C34878D82A}">
                    <a16:rowId xmlns:a16="http://schemas.microsoft.com/office/drawing/2014/main" val="3579102864"/>
                  </a:ext>
                </a:extLst>
              </a:tr>
              <a:tr h="373380">
                <a:tc>
                  <a:txBody>
                    <a:bodyPr/>
                    <a:lstStyle/>
                    <a:p>
                      <a:pPr algn="ctr" fontAlgn="b">
                        <a:buNone/>
                      </a:pPr>
                      <a:r>
                        <a:rPr lang="en-IN" sz="1200" b="0" u="none" strike="noStrike">
                          <a:effectLst/>
                        </a:rPr>
                        <a:t>5C</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URBAN MINOR COLLECTOR </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32m</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30kmph</a:t>
                      </a:r>
                      <a:endParaRPr lang="en-IN" sz="1200" b="0" i="0" u="none" strike="noStrike">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00"/>
                        </a:solidFill>
                        <a:effectLst/>
                        <a:latin typeface="+mj-lt"/>
                      </a:endParaRPr>
                    </a:p>
                  </a:txBody>
                  <a:tcPr marL="7620" marR="7620" marT="7620" marB="0" anchor="ctr">
                    <a:solidFill>
                      <a:srgbClr val="00FF00"/>
                    </a:solidFill>
                  </a:tcPr>
                </a:tc>
                <a:extLst>
                  <a:ext uri="{0D108BD9-81ED-4DB2-BD59-A6C34878D82A}">
                    <a16:rowId xmlns:a16="http://schemas.microsoft.com/office/drawing/2014/main" val="751378361"/>
                  </a:ext>
                </a:extLst>
              </a:tr>
              <a:tr h="373380">
                <a:tc>
                  <a:txBody>
                    <a:bodyPr/>
                    <a:lstStyle/>
                    <a:p>
                      <a:pPr algn="ctr" fontAlgn="b">
                        <a:buNone/>
                      </a:pPr>
                      <a:r>
                        <a:rPr lang="en-IN" sz="1200" b="0" u="none" strike="noStrike">
                          <a:effectLst/>
                        </a:rPr>
                        <a:t>4</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URBAN MINOR COLLECTOR ROAD</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24m</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30kmph</a:t>
                      </a:r>
                      <a:endParaRPr lang="en-IN" sz="1200" b="0" i="0" u="none" strike="noStrike">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00"/>
                        </a:solidFill>
                        <a:effectLst/>
                        <a:latin typeface="+mj-lt"/>
                      </a:endParaRPr>
                    </a:p>
                  </a:txBody>
                  <a:tcPr marL="7620" marR="7620" marT="7620" marB="0" anchor="ctr">
                    <a:solidFill>
                      <a:srgbClr val="C05C27"/>
                    </a:solidFill>
                  </a:tcPr>
                </a:tc>
                <a:extLst>
                  <a:ext uri="{0D108BD9-81ED-4DB2-BD59-A6C34878D82A}">
                    <a16:rowId xmlns:a16="http://schemas.microsoft.com/office/drawing/2014/main" val="2552031803"/>
                  </a:ext>
                </a:extLst>
              </a:tr>
              <a:tr h="373380">
                <a:tc>
                  <a:txBody>
                    <a:bodyPr/>
                    <a:lstStyle/>
                    <a:p>
                      <a:pPr algn="ctr" fontAlgn="b">
                        <a:buNone/>
                      </a:pPr>
                      <a:r>
                        <a:rPr lang="en-IN" sz="1200" b="0" u="none" strike="noStrike">
                          <a:effectLst/>
                        </a:rPr>
                        <a:t>4B</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URBAN MINOR COLLECTOR ROAD</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24m</a:t>
                      </a:r>
                      <a:endParaRPr lang="en-IN" sz="1200" b="0" i="0" u="none" strike="noStrike" dirty="0">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30kmph</a:t>
                      </a:r>
                      <a:endParaRPr lang="en-IN" sz="1200" b="0" i="0" u="none" strike="noStrike">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00"/>
                        </a:solidFill>
                        <a:effectLst/>
                        <a:latin typeface="+mj-lt"/>
                      </a:endParaRPr>
                    </a:p>
                  </a:txBody>
                  <a:tcPr marL="7620" marR="7620" marT="7620" marB="0" anchor="ctr">
                    <a:solidFill>
                      <a:srgbClr val="D60093"/>
                    </a:solidFill>
                  </a:tcPr>
                </a:tc>
                <a:extLst>
                  <a:ext uri="{0D108BD9-81ED-4DB2-BD59-A6C34878D82A}">
                    <a16:rowId xmlns:a16="http://schemas.microsoft.com/office/drawing/2014/main" val="1972822443"/>
                  </a:ext>
                </a:extLst>
              </a:tr>
              <a:tr h="373380">
                <a:tc>
                  <a:txBody>
                    <a:bodyPr/>
                    <a:lstStyle/>
                    <a:p>
                      <a:pPr algn="ctr" fontAlgn="b">
                        <a:buNone/>
                      </a:pPr>
                      <a:r>
                        <a:rPr lang="en-IN" sz="1200" b="0" u="none" strike="noStrike">
                          <a:effectLst/>
                        </a:rPr>
                        <a:t>3</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URBAN LOCAL ROAD</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20m</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30kmph</a:t>
                      </a:r>
                      <a:endParaRPr lang="en-IN" sz="1200" b="0" i="0" u="none" strike="noStrike" dirty="0">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FF"/>
                        </a:solidFill>
                        <a:effectLst/>
                        <a:latin typeface="+mj-lt"/>
                      </a:endParaRPr>
                    </a:p>
                  </a:txBody>
                  <a:tcPr marL="7620" marR="7620" marT="7620" marB="0" anchor="ctr">
                    <a:solidFill>
                      <a:srgbClr val="0000FF"/>
                    </a:solidFill>
                  </a:tcPr>
                </a:tc>
                <a:extLst>
                  <a:ext uri="{0D108BD9-81ED-4DB2-BD59-A6C34878D82A}">
                    <a16:rowId xmlns:a16="http://schemas.microsoft.com/office/drawing/2014/main" val="3418879149"/>
                  </a:ext>
                </a:extLst>
              </a:tr>
              <a:tr h="373380">
                <a:tc>
                  <a:txBody>
                    <a:bodyPr/>
                    <a:lstStyle/>
                    <a:p>
                      <a:pPr algn="ctr" fontAlgn="b">
                        <a:buNone/>
                      </a:pPr>
                      <a:r>
                        <a:rPr lang="en-IN" sz="1200" b="0" u="none" strike="noStrike">
                          <a:effectLst/>
                        </a:rPr>
                        <a:t>3A</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URBAN LOCAL ROAD (RESIDENTIAL)</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20m</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dirty="0">
                          <a:effectLst/>
                        </a:rPr>
                        <a:t>30kmph</a:t>
                      </a:r>
                      <a:endParaRPr lang="en-IN" sz="1200" b="0" i="0" u="none" strike="noStrike" dirty="0">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00"/>
                        </a:solidFill>
                        <a:effectLst/>
                        <a:latin typeface="+mj-lt"/>
                      </a:endParaRPr>
                    </a:p>
                  </a:txBody>
                  <a:tcPr marL="7620" marR="7620" marT="7620" marB="0" anchor="ctr">
                    <a:solidFill>
                      <a:srgbClr val="CC00FF"/>
                    </a:solidFill>
                  </a:tcPr>
                </a:tc>
                <a:extLst>
                  <a:ext uri="{0D108BD9-81ED-4DB2-BD59-A6C34878D82A}">
                    <a16:rowId xmlns:a16="http://schemas.microsoft.com/office/drawing/2014/main" val="996841893"/>
                  </a:ext>
                </a:extLst>
              </a:tr>
              <a:tr h="373380">
                <a:tc>
                  <a:txBody>
                    <a:bodyPr/>
                    <a:lstStyle/>
                    <a:p>
                      <a:pPr algn="ctr" fontAlgn="b">
                        <a:buNone/>
                      </a:pPr>
                      <a:r>
                        <a:rPr lang="en-IN" sz="1200" b="0" u="none" strike="noStrike">
                          <a:effectLst/>
                        </a:rPr>
                        <a:t>3B</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URBAN LOCAL ROAD (SCHOOL)</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20m</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30kmph</a:t>
                      </a:r>
                      <a:endParaRPr lang="en-IN" sz="1200" b="0" i="0" u="none" strike="noStrike">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00"/>
                        </a:solidFill>
                        <a:effectLst/>
                        <a:latin typeface="+mj-lt"/>
                      </a:endParaRPr>
                    </a:p>
                  </a:txBody>
                  <a:tcPr marL="7620" marR="7620" marT="7620" marB="0" anchor="ctr">
                    <a:solidFill>
                      <a:srgbClr val="FF3399"/>
                    </a:solidFill>
                  </a:tcPr>
                </a:tc>
                <a:extLst>
                  <a:ext uri="{0D108BD9-81ED-4DB2-BD59-A6C34878D82A}">
                    <a16:rowId xmlns:a16="http://schemas.microsoft.com/office/drawing/2014/main" val="1595242045"/>
                  </a:ext>
                </a:extLst>
              </a:tr>
              <a:tr h="373380">
                <a:tc>
                  <a:txBody>
                    <a:bodyPr/>
                    <a:lstStyle/>
                    <a:p>
                      <a:pPr algn="ctr" fontAlgn="b">
                        <a:buNone/>
                      </a:pPr>
                      <a:r>
                        <a:rPr lang="en-IN" sz="1200" b="0" u="none" strike="noStrike">
                          <a:effectLst/>
                        </a:rPr>
                        <a:t>2</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URBAN LOCAL ROAD</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16m</a:t>
                      </a:r>
                      <a:endParaRPr lang="en-IN" sz="1200" b="0" i="0" u="none" strike="noStrike">
                        <a:solidFill>
                          <a:srgbClr val="000000"/>
                        </a:solidFill>
                        <a:effectLst/>
                        <a:latin typeface="+mj-lt"/>
                      </a:endParaRPr>
                    </a:p>
                  </a:txBody>
                  <a:tcPr marL="7620" marR="7620" marT="7620" marB="0" anchor="ctr"/>
                </a:tc>
                <a:tc>
                  <a:txBody>
                    <a:bodyPr/>
                    <a:lstStyle/>
                    <a:p>
                      <a:pPr algn="ctr" fontAlgn="b">
                        <a:buNone/>
                      </a:pPr>
                      <a:r>
                        <a:rPr lang="en-IN" sz="1200" b="0" u="none" strike="noStrike">
                          <a:effectLst/>
                        </a:rPr>
                        <a:t>30kmph</a:t>
                      </a:r>
                      <a:endParaRPr lang="en-IN" sz="1200" b="0" i="0" u="none" strike="noStrike">
                        <a:solidFill>
                          <a:srgbClr val="000000"/>
                        </a:solidFill>
                        <a:effectLst/>
                        <a:latin typeface="+mj-lt"/>
                      </a:endParaRPr>
                    </a:p>
                  </a:txBody>
                  <a:tcPr marL="7620" marR="7620" marT="7620" marB="0" anchor="ctr"/>
                </a:tc>
                <a:tc>
                  <a:txBody>
                    <a:bodyPr/>
                    <a:lstStyle/>
                    <a:p>
                      <a:pPr algn="l" fontAlgn="b">
                        <a:buNone/>
                      </a:pPr>
                      <a:r>
                        <a:rPr lang="en-IN" sz="1200" b="0" u="none" strike="noStrike" dirty="0">
                          <a:effectLst/>
                        </a:rPr>
                        <a:t> </a:t>
                      </a:r>
                      <a:endParaRPr lang="en-IN" sz="1200" b="0" i="0" u="none" strike="noStrike" dirty="0">
                        <a:solidFill>
                          <a:srgbClr val="000000"/>
                        </a:solidFill>
                        <a:effectLst/>
                        <a:latin typeface="+mj-lt"/>
                      </a:endParaRPr>
                    </a:p>
                  </a:txBody>
                  <a:tcPr marL="7620" marR="7620" marT="7620" marB="0" anchor="ctr">
                    <a:solidFill>
                      <a:srgbClr val="828282"/>
                    </a:solidFill>
                  </a:tcPr>
                </a:tc>
                <a:extLst>
                  <a:ext uri="{0D108BD9-81ED-4DB2-BD59-A6C34878D82A}">
                    <a16:rowId xmlns:a16="http://schemas.microsoft.com/office/drawing/2014/main" val="3068835719"/>
                  </a:ext>
                </a:extLst>
              </a:tr>
            </a:tbl>
          </a:graphicData>
        </a:graphic>
      </p:graphicFrame>
      <p:pic>
        <p:nvPicPr>
          <p:cNvPr id="1026" name="Picture 2">
            <a:extLst>
              <a:ext uri="{FF2B5EF4-FFF2-40B4-BE49-F238E27FC236}">
                <a16:creationId xmlns:a16="http://schemas.microsoft.com/office/drawing/2014/main" id="{AB143CB6-7260-A8F1-D68F-A1963E45B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19"/>
          <a:stretch>
            <a:fillRect/>
          </a:stretch>
        </p:blipFill>
        <p:spPr bwMode="auto">
          <a:xfrm>
            <a:off x="5875618" y="411516"/>
            <a:ext cx="6142211" cy="553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5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0D01-9138-3946-A378-14ECBC82AEC1}"/>
              </a:ext>
            </a:extLst>
          </p:cNvPr>
          <p:cNvSpPr>
            <a:spLocks noGrp="1"/>
          </p:cNvSpPr>
          <p:nvPr>
            <p:ph type="title"/>
          </p:nvPr>
        </p:nvSpPr>
        <p:spPr/>
        <p:txBody>
          <a:bodyPr/>
          <a:lstStyle/>
          <a:p>
            <a:r>
              <a:rPr lang="en-IN" dirty="0"/>
              <a:t>2D LAYOUT</a:t>
            </a:r>
          </a:p>
        </p:txBody>
      </p:sp>
      <p:sp>
        <p:nvSpPr>
          <p:cNvPr id="3" name="Slide Number Placeholder 2">
            <a:extLst>
              <a:ext uri="{FF2B5EF4-FFF2-40B4-BE49-F238E27FC236}">
                <a16:creationId xmlns:a16="http://schemas.microsoft.com/office/drawing/2014/main" id="{26F36227-96C5-761D-B0F8-887995FA69BD}"/>
              </a:ext>
            </a:extLst>
          </p:cNvPr>
          <p:cNvSpPr>
            <a:spLocks noGrp="1"/>
          </p:cNvSpPr>
          <p:nvPr>
            <p:ph type="sldNum" sz="quarter" idx="11"/>
          </p:nvPr>
        </p:nvSpPr>
        <p:spPr/>
        <p:txBody>
          <a:bodyPr/>
          <a:lstStyle/>
          <a:p>
            <a:fld id="{9B3E39EC-4BE2-4DEA-81C0-4ABC0AAB4AC0}" type="slidenum">
              <a:rPr lang="en-AU" smtClean="0"/>
              <a:pPr/>
              <a:t>8</a:t>
            </a:fld>
            <a:endParaRPr lang="en-AU" dirty="0"/>
          </a:p>
        </p:txBody>
      </p:sp>
      <p:sp>
        <p:nvSpPr>
          <p:cNvPr id="4" name="Text Placeholder 3">
            <a:extLst>
              <a:ext uri="{FF2B5EF4-FFF2-40B4-BE49-F238E27FC236}">
                <a16:creationId xmlns:a16="http://schemas.microsoft.com/office/drawing/2014/main" id="{610B010C-FDCB-CBBE-F2EF-814BE65A089B}"/>
              </a:ext>
            </a:extLst>
          </p:cNvPr>
          <p:cNvSpPr>
            <a:spLocks noGrp="1"/>
          </p:cNvSpPr>
          <p:nvPr>
            <p:ph type="body" sz="quarter" idx="12"/>
          </p:nvPr>
        </p:nvSpPr>
        <p:spPr/>
        <p:txBody>
          <a:bodyPr/>
          <a:lstStyle/>
          <a:p>
            <a:pPr lvl="0" algn="just" fontAlgn="base">
              <a:lnSpc>
                <a:spcPct val="200000"/>
              </a:lnSpc>
              <a:buClr>
                <a:srgbClr val="A800A8"/>
              </a:buClr>
              <a:defRPr/>
            </a:pPr>
            <a:r>
              <a:rPr lang="en-US" sz="1800" dirty="0">
                <a:solidFill>
                  <a:srgbClr val="000000"/>
                </a:solidFill>
                <a:cs typeface="Times New Roman" panose="02020603050405020304" pitchFamily="18" charset="0"/>
              </a:rPr>
              <a:t>Centerline, lane width, median</a:t>
            </a:r>
          </a:p>
          <a:p>
            <a:pPr lvl="0" algn="just" fontAlgn="base">
              <a:lnSpc>
                <a:spcPct val="200000"/>
              </a:lnSpc>
              <a:buClr>
                <a:srgbClr val="A800A8"/>
              </a:buClr>
              <a:defRPr/>
            </a:pPr>
            <a:r>
              <a:rPr lang="en-US" sz="1800" dirty="0">
                <a:solidFill>
                  <a:srgbClr val="000000"/>
                </a:solidFill>
                <a:cs typeface="Times New Roman" panose="02020603050405020304" pitchFamily="18" charset="0"/>
              </a:rPr>
              <a:t> T-intersections</a:t>
            </a:r>
          </a:p>
          <a:p>
            <a:pPr lvl="0" algn="just" fontAlgn="base">
              <a:lnSpc>
                <a:spcPct val="200000"/>
              </a:lnSpc>
              <a:buClr>
                <a:srgbClr val="A800A8"/>
              </a:buClr>
              <a:defRPr/>
            </a:pPr>
            <a:r>
              <a:rPr lang="en-US" sz="1800" dirty="0">
                <a:solidFill>
                  <a:srgbClr val="000000"/>
                </a:solidFill>
                <a:cs typeface="Times New Roman" panose="02020603050405020304" pitchFamily="18" charset="0"/>
              </a:rPr>
              <a:t>  RIRO intersection</a:t>
            </a:r>
          </a:p>
          <a:p>
            <a:pPr lvl="0" algn="just" fontAlgn="base">
              <a:lnSpc>
                <a:spcPct val="200000"/>
              </a:lnSpc>
              <a:buClr>
                <a:srgbClr val="A800A8"/>
              </a:buClr>
              <a:defRPr/>
            </a:pPr>
            <a:r>
              <a:rPr lang="en-US" sz="1800" dirty="0">
                <a:solidFill>
                  <a:srgbClr val="000000"/>
                </a:solidFill>
                <a:cs typeface="Times New Roman" panose="02020603050405020304" pitchFamily="18" charset="0"/>
              </a:rPr>
              <a:t> Roundabout</a:t>
            </a:r>
          </a:p>
          <a:p>
            <a:pPr>
              <a:lnSpc>
                <a:spcPct val="200000"/>
              </a:lnSpc>
            </a:pPr>
            <a:endParaRPr lang="en-IN" sz="1800" dirty="0"/>
          </a:p>
        </p:txBody>
      </p:sp>
      <p:pic>
        <p:nvPicPr>
          <p:cNvPr id="1026" name="Picture 2">
            <a:extLst>
              <a:ext uri="{FF2B5EF4-FFF2-40B4-BE49-F238E27FC236}">
                <a16:creationId xmlns:a16="http://schemas.microsoft.com/office/drawing/2014/main" id="{48EAD52B-F4D3-BBF4-BE60-89C373F2F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59"/>
          <a:stretch>
            <a:fillRect/>
          </a:stretch>
        </p:blipFill>
        <p:spPr bwMode="auto">
          <a:xfrm>
            <a:off x="5566786" y="90435"/>
            <a:ext cx="5787853" cy="605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942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139D-56AB-EC71-8D69-F9B5751FB859}"/>
              </a:ext>
            </a:extLst>
          </p:cNvPr>
          <p:cNvSpPr>
            <a:spLocks noGrp="1"/>
          </p:cNvSpPr>
          <p:nvPr>
            <p:ph type="title"/>
          </p:nvPr>
        </p:nvSpPr>
        <p:spPr/>
        <p:txBody>
          <a:bodyPr/>
          <a:lstStyle/>
          <a:p>
            <a:r>
              <a:rPr lang="en-IN" dirty="0"/>
              <a:t>2D LAYOUT FOR INTERSECTIONS</a:t>
            </a:r>
          </a:p>
        </p:txBody>
      </p:sp>
      <p:sp>
        <p:nvSpPr>
          <p:cNvPr id="3" name="Slide Number Placeholder 2">
            <a:extLst>
              <a:ext uri="{FF2B5EF4-FFF2-40B4-BE49-F238E27FC236}">
                <a16:creationId xmlns:a16="http://schemas.microsoft.com/office/drawing/2014/main" id="{0CA3A99A-5F7A-6860-050F-CD99C1C1E7C6}"/>
              </a:ext>
            </a:extLst>
          </p:cNvPr>
          <p:cNvSpPr>
            <a:spLocks noGrp="1"/>
          </p:cNvSpPr>
          <p:nvPr>
            <p:ph type="sldNum" sz="quarter" idx="11"/>
          </p:nvPr>
        </p:nvSpPr>
        <p:spPr/>
        <p:txBody>
          <a:bodyPr/>
          <a:lstStyle/>
          <a:p>
            <a:fld id="{9B3E39EC-4BE2-4DEA-81C0-4ABC0AAB4AC0}" type="slidenum">
              <a:rPr lang="en-AU" smtClean="0"/>
              <a:pPr/>
              <a:t>9</a:t>
            </a:fld>
            <a:endParaRPr lang="en-AU" dirty="0"/>
          </a:p>
        </p:txBody>
      </p:sp>
      <p:sp>
        <p:nvSpPr>
          <p:cNvPr id="4" name="Text Placeholder 3">
            <a:extLst>
              <a:ext uri="{FF2B5EF4-FFF2-40B4-BE49-F238E27FC236}">
                <a16:creationId xmlns:a16="http://schemas.microsoft.com/office/drawing/2014/main" id="{D6F80138-FA52-6F1E-6A0F-7BE1DC68975C}"/>
              </a:ext>
            </a:extLst>
          </p:cNvPr>
          <p:cNvSpPr>
            <a:spLocks noGrp="1"/>
          </p:cNvSpPr>
          <p:nvPr>
            <p:ph type="body" sz="quarter" idx="12"/>
          </p:nvPr>
        </p:nvSpPr>
        <p:spPr>
          <a:xfrm>
            <a:off x="319723" y="1243013"/>
            <a:ext cx="5007189" cy="4935537"/>
          </a:xfrm>
        </p:spPr>
        <p:txBody>
          <a:bodyPr/>
          <a:lstStyle/>
          <a:p>
            <a:pPr marL="0" indent="0">
              <a:lnSpc>
                <a:spcPct val="150000"/>
              </a:lnSpc>
              <a:buNone/>
            </a:pPr>
            <a:r>
              <a:rPr lang="en-IN" dirty="0">
                <a:solidFill>
                  <a:schemeClr val="accent1"/>
                </a:solidFill>
              </a:rPr>
              <a:t>T- INTERSECTION</a:t>
            </a:r>
          </a:p>
          <a:p>
            <a:pPr lvl="1">
              <a:lnSpc>
                <a:spcPct val="150000"/>
              </a:lnSpc>
              <a:buFont typeface="Arial" panose="020B0604020202020204" pitchFamily="34" charset="0"/>
              <a:buChar char="•"/>
            </a:pPr>
            <a:r>
              <a:rPr lang="en-IN" sz="1800" dirty="0"/>
              <a:t>QHDM – Volume 1, Part 5, Geometric Design Details for Priority Intersections </a:t>
            </a:r>
          </a:p>
          <a:p>
            <a:pPr lvl="1">
              <a:lnSpc>
                <a:spcPct val="150000"/>
              </a:lnSpc>
              <a:buFont typeface="Arial" panose="020B0604020202020204" pitchFamily="34" charset="0"/>
              <a:buChar char="•"/>
            </a:pPr>
            <a:r>
              <a:rPr lang="en-US" sz="1800" dirty="0">
                <a:cs typeface="Times New Roman" panose="02020603050405020304" pitchFamily="18" charset="0"/>
              </a:rPr>
              <a:t>The intersection angle at a T-intersection should be between 70° and 110°.</a:t>
            </a:r>
          </a:p>
          <a:p>
            <a:pPr lvl="1">
              <a:lnSpc>
                <a:spcPct val="150000"/>
              </a:lnSpc>
              <a:buFont typeface="Arial" panose="020B0604020202020204" pitchFamily="34" charset="0"/>
              <a:buChar char="•"/>
            </a:pPr>
            <a:r>
              <a:rPr lang="en-US" sz="1800" dirty="0">
                <a:cs typeface="Times New Roman" panose="02020603050405020304" pitchFamily="18" charset="0"/>
              </a:rPr>
              <a:t>The corner radii for Urban local and service road – 6 m.</a:t>
            </a:r>
          </a:p>
          <a:p>
            <a:pPr lvl="1">
              <a:lnSpc>
                <a:spcPct val="150000"/>
              </a:lnSpc>
              <a:buFont typeface="Arial" panose="020B0604020202020204" pitchFamily="34" charset="0"/>
              <a:buChar char="•"/>
            </a:pPr>
            <a:r>
              <a:rPr lang="en-US" sz="1800" dirty="0">
                <a:cs typeface="Times New Roman" panose="02020603050405020304" pitchFamily="18" charset="0"/>
              </a:rPr>
              <a:t>The corner radii for other urban roads– 10 m.</a:t>
            </a:r>
          </a:p>
          <a:p>
            <a:pPr lvl="1">
              <a:lnSpc>
                <a:spcPct val="150000"/>
              </a:lnSpc>
              <a:buFont typeface="Arial" panose="020B0604020202020204" pitchFamily="34" charset="0"/>
              <a:buChar char="•"/>
            </a:pPr>
            <a:r>
              <a:rPr lang="en-US" sz="1800" dirty="0">
                <a:cs typeface="Times New Roman" panose="02020603050405020304" pitchFamily="18" charset="0"/>
              </a:rPr>
              <a:t> Corner Radii provided -15m</a:t>
            </a:r>
          </a:p>
          <a:p>
            <a:pPr lvl="1">
              <a:lnSpc>
                <a:spcPct val="150000"/>
              </a:lnSpc>
              <a:buFont typeface="Arial" panose="020B0604020202020204" pitchFamily="34" charset="0"/>
              <a:buChar char="•"/>
            </a:pPr>
            <a:endParaRPr lang="en-IN" sz="1800" dirty="0"/>
          </a:p>
        </p:txBody>
      </p:sp>
      <p:pic>
        <p:nvPicPr>
          <p:cNvPr id="3074" name="Picture 2">
            <a:extLst>
              <a:ext uri="{FF2B5EF4-FFF2-40B4-BE49-F238E27FC236}">
                <a16:creationId xmlns:a16="http://schemas.microsoft.com/office/drawing/2014/main" id="{F1948EB1-66D7-49E5-36C0-0E602A8CD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882" y="1002507"/>
            <a:ext cx="6046013" cy="485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75506"/>
      </p:ext>
    </p:extLst>
  </p:cSld>
  <p:clrMapOvr>
    <a:masterClrMapping/>
  </p:clrMapOvr>
</p:sld>
</file>

<file path=ppt/theme/theme1.xml><?xml version="1.0" encoding="utf-8"?>
<a:theme xmlns:a="http://schemas.openxmlformats.org/drawingml/2006/main" name="Title Slides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latin typeface="+mj-lt"/>
          </a:defRPr>
        </a:defPPr>
      </a:lstStyle>
    </a:txDef>
  </a:objectDefaults>
  <a:extraClrSchemeLst/>
  <a:custClrLst>
    <a:custClr name="Blue 1">
      <a:srgbClr val="231EDC"/>
    </a:custClr>
    <a:custClr name="Blue 2">
      <a:srgbClr val="0A7DFF"/>
    </a:custClr>
    <a:custClr name="Blue 3">
      <a:srgbClr val="5AE6FF"/>
    </a:custClr>
    <a:custClr name="Blue 4">
      <a:srgbClr val="001E55"/>
    </a:custClr>
    <a:custClr name="Blue 5">
      <a:srgbClr val="6CB1FF"/>
    </a:custClr>
    <a:custClr name="Blue 6">
      <a:srgbClr val="C2DEFF"/>
    </a:custClr>
    <a:custClr name="Green 1">
      <a:srgbClr val="007D55"/>
    </a:custClr>
    <a:custClr name="Green 2">
      <a:srgbClr val="0AD287"/>
    </a:custClr>
    <a:custClr name="Green 3">
      <a:srgbClr val="78FAC8"/>
    </a:custClr>
    <a:custClr name="Green 4">
      <a:srgbClr val="003C2D"/>
    </a:custClr>
    <a:custClr name="Purple 1">
      <a:srgbClr val="6F006E"/>
    </a:custClr>
    <a:custClr name="Purple 2">
      <a:srgbClr val="A800A8"/>
    </a:custClr>
    <a:custClr name="Purple 3">
      <a:srgbClr val="D7A5F5"/>
    </a:custClr>
    <a:custClr name="Purple 4">
      <a:srgbClr val="460F32"/>
    </a:custClr>
    <a:custClr name="Purple 5">
      <a:srgbClr val="CB66CB"/>
    </a:custClr>
    <a:custClr name="Purple 6">
      <a:srgbClr val="E9BFE9"/>
    </a:custClr>
    <a:custClr name="Green 5">
      <a:srgbClr val="6CE4B7"/>
    </a:custClr>
    <a:custClr name="Green 6">
      <a:srgbClr val="C2F4E1"/>
    </a:custClr>
    <a:custClr name="Spacer">
      <a:srgbClr val="FFFFFF"/>
    </a:custClr>
    <a:custClr name="Spacer">
      <a:srgbClr val="FFFFFF"/>
    </a:custClr>
    <a:custClr name="Red 1">
      <a:srgbClr val="D72850"/>
    </a:custClr>
    <a:custClr name="Red 2">
      <a:srgbClr val="FF465F"/>
    </a:custClr>
    <a:custClr name="Red 3">
      <a:srgbClr val="FF9191"/>
    </a:custClr>
    <a:custClr name="Red 4">
      <a:srgbClr val="690A28"/>
    </a:custClr>
    <a:custClr name="Red 5">
      <a:srgbClr val="FF909F"/>
    </a:custClr>
    <a:custClr name="Red 6">
      <a:srgbClr val="FFD1D7"/>
    </a:custClr>
    <a:custClr name="Grey1">
      <a:srgbClr val="333333"/>
    </a:custClr>
    <a:custClr name="Grey2">
      <a:srgbClr val="A5A5A5"/>
    </a:custClr>
    <a:custClr name="Grey3">
      <a:srgbClr val="C8C8C8"/>
    </a:custClr>
    <a:custClr name="Grey4">
      <a:srgbClr val="E6E6E6"/>
    </a:custClr>
    <a:custClr name="Orange 1">
      <a:srgbClr val="FF6100"/>
    </a:custClr>
    <a:custClr name="Orange 2">
      <a:srgbClr val="FF8600"/>
    </a:custClr>
    <a:custClr name="Orange 3">
      <a:srgbClr val="FFCA8F"/>
    </a:custClr>
    <a:custClr name="Orange 4">
      <a:srgbClr val="922700"/>
    </a:custClr>
    <a:custClr name="Orange 5">
      <a:srgbClr val="FFB666"/>
    </a:custClr>
    <a:custClr name="Orange 6">
      <a:srgbClr val="FFE1BF"/>
    </a:custClr>
    <a:custClr name="Spacer">
      <a:srgbClr val="FFFFFF"/>
    </a:custClr>
    <a:custClr name="Spacer">
      <a:srgbClr val="FFFFFF"/>
    </a:custClr>
    <a:custClr name="Spacer">
      <a:srgbClr val="FFFFFF"/>
    </a:custClr>
    <a:custClr name="Spacer">
      <a:srgbClr val="FFFFFF"/>
    </a:custClr>
    <a:custClr name="Yellow 1">
      <a:srgbClr val="FFA014"/>
    </a:custClr>
    <a:custClr name="Yellow 2">
      <a:srgbClr val="FFB41E"/>
    </a:custClr>
    <a:custClr name="Yellow 3">
      <a:srgbClr val="FFDC78"/>
    </a:custClr>
    <a:custClr name="Yellow 4">
      <a:srgbClr val="C05C27"/>
    </a:custClr>
    <a:custClr name="Yellow 5">
      <a:srgbClr val="FFD278"/>
    </a:custClr>
    <a:custClr name="Yellow 6">
      <a:srgbClr val="FFECC7"/>
    </a:custClr>
    <a:custClr name="Spacer">
      <a:srgbClr val="FFFFFF"/>
    </a:custClr>
    <a:custClr name="Spacer">
      <a:srgbClr val="FFFFFF"/>
    </a:custClr>
    <a:custClr name="Spacer">
      <a:srgbClr val="FFFFFF"/>
    </a:custClr>
    <a:custClr name="Spacer">
      <a:srgbClr val="FFFFFF"/>
    </a:custClr>
  </a:custClrLst>
</a:theme>
</file>

<file path=ppt/theme/theme2.xml><?xml version="1.0" encoding="utf-8"?>
<a:theme xmlns:a="http://schemas.openxmlformats.org/drawingml/2006/main" name="Blank Layout (Purple Accent Color Themes)">
  <a:themeElements>
    <a:clrScheme name="Jacobs Accents Purple">
      <a:dk1>
        <a:srgbClr val="000000"/>
      </a:dk1>
      <a:lt1>
        <a:srgbClr val="FFFFFF"/>
      </a:lt1>
      <a:dk2>
        <a:srgbClr val="333333"/>
      </a:dk2>
      <a:lt2>
        <a:srgbClr val="E6E6E6"/>
      </a:lt2>
      <a:accent1>
        <a:srgbClr val="6F006E"/>
      </a:accent1>
      <a:accent2>
        <a:srgbClr val="A800A8"/>
      </a:accent2>
      <a:accent3>
        <a:srgbClr val="D7A5F5"/>
      </a:accent3>
      <a:accent4>
        <a:srgbClr val="460F32"/>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latin typeface="+mj-lt"/>
          </a:defRPr>
        </a:defPPr>
      </a:lstStyle>
    </a:txDef>
  </a:objectDefaults>
  <a:extraClrSchemeLst/>
  <a:custClrLst>
    <a:custClr name="Blue 1">
      <a:srgbClr val="231EDC"/>
    </a:custClr>
    <a:custClr name="Blue 2">
      <a:srgbClr val="0A7DFF"/>
    </a:custClr>
    <a:custClr name="Blue 3">
      <a:srgbClr val="5AE6FF"/>
    </a:custClr>
    <a:custClr name="Blue 4">
      <a:srgbClr val="001E55"/>
    </a:custClr>
    <a:custClr name="Blue 5">
      <a:srgbClr val="6CB1FF"/>
    </a:custClr>
    <a:custClr name="Blue 6">
      <a:srgbClr val="C2DEFF"/>
    </a:custClr>
    <a:custClr name="Green 1">
      <a:srgbClr val="007D55"/>
    </a:custClr>
    <a:custClr name="Green 2">
      <a:srgbClr val="0AD287"/>
    </a:custClr>
    <a:custClr name="Green 3">
      <a:srgbClr val="78FAC8"/>
    </a:custClr>
    <a:custClr name="Green 4">
      <a:srgbClr val="003C2D"/>
    </a:custClr>
    <a:custClr name="Purple 1">
      <a:srgbClr val="6F006E"/>
    </a:custClr>
    <a:custClr name="Purple 2">
      <a:srgbClr val="A800A8"/>
    </a:custClr>
    <a:custClr name="Purple 3">
      <a:srgbClr val="D7A5F5"/>
    </a:custClr>
    <a:custClr name="Purple 4">
      <a:srgbClr val="460F32"/>
    </a:custClr>
    <a:custClr name="Purple 5">
      <a:srgbClr val="CB66CB"/>
    </a:custClr>
    <a:custClr name="Purple 6">
      <a:srgbClr val="E9BFE9"/>
    </a:custClr>
    <a:custClr name="Green 5">
      <a:srgbClr val="6CE4B7"/>
    </a:custClr>
    <a:custClr name="Green 6">
      <a:srgbClr val="C2F4E1"/>
    </a:custClr>
    <a:custClr name="Spacer">
      <a:srgbClr val="FFFFFF"/>
    </a:custClr>
    <a:custClr name="Spacer">
      <a:srgbClr val="FFFFFF"/>
    </a:custClr>
    <a:custClr name="Red 1">
      <a:srgbClr val="D72850"/>
    </a:custClr>
    <a:custClr name="Red 2">
      <a:srgbClr val="FF465F"/>
    </a:custClr>
    <a:custClr name="Red 3">
      <a:srgbClr val="FF9191"/>
    </a:custClr>
    <a:custClr name="Red 4">
      <a:srgbClr val="690A28"/>
    </a:custClr>
    <a:custClr name="Red 5">
      <a:srgbClr val="FF909F"/>
    </a:custClr>
    <a:custClr name="Red 6">
      <a:srgbClr val="FFD1D7"/>
    </a:custClr>
    <a:custClr name="Grey1">
      <a:srgbClr val="333333"/>
    </a:custClr>
    <a:custClr name="Grey2">
      <a:srgbClr val="A5A5A5"/>
    </a:custClr>
    <a:custClr name="Grey3">
      <a:srgbClr val="C8C8C8"/>
    </a:custClr>
    <a:custClr name="Grey4">
      <a:srgbClr val="E6E6E6"/>
    </a:custClr>
    <a:custClr name="Orange 1">
      <a:srgbClr val="FF6100"/>
    </a:custClr>
    <a:custClr name="Orange 2">
      <a:srgbClr val="FF8600"/>
    </a:custClr>
    <a:custClr name="Orange 3">
      <a:srgbClr val="FFCA8F"/>
    </a:custClr>
    <a:custClr name="Orange 4">
      <a:srgbClr val="922700"/>
    </a:custClr>
    <a:custClr name="Orange 5">
      <a:srgbClr val="FFB666"/>
    </a:custClr>
    <a:custClr name="Orange 6">
      <a:srgbClr val="FFE1BF"/>
    </a:custClr>
    <a:custClr name="Spacer">
      <a:srgbClr val="FFFFFF"/>
    </a:custClr>
    <a:custClr name="Spacer">
      <a:srgbClr val="FFFFFF"/>
    </a:custClr>
    <a:custClr name="Spacer">
      <a:srgbClr val="FFFFFF"/>
    </a:custClr>
    <a:custClr name="Spacer">
      <a:srgbClr val="FFFFFF"/>
    </a:custClr>
    <a:custClr name="Yellow 1">
      <a:srgbClr val="FFA014"/>
    </a:custClr>
    <a:custClr name="Yellow 2">
      <a:srgbClr val="FFB41E"/>
    </a:custClr>
    <a:custClr name="Yellow 3">
      <a:srgbClr val="FFDC78"/>
    </a:custClr>
    <a:custClr name="Yellow 4">
      <a:srgbClr val="C05C27"/>
    </a:custClr>
    <a:custClr name="Yellow 5">
      <a:srgbClr val="FFD278"/>
    </a:custClr>
    <a:custClr name="Yellow 6">
      <a:srgbClr val="FFECC7"/>
    </a:custClr>
    <a:custClr name="Spacer">
      <a:srgbClr val="FFFFFF"/>
    </a:custClr>
    <a:custClr name="Spacer">
      <a:srgbClr val="FFFFFF"/>
    </a:custClr>
    <a:custClr name="Spacer">
      <a:srgbClr val="FFFFFF"/>
    </a:custClr>
    <a:custClr name="Spacer">
      <a:srgbClr val="FFFFFF"/>
    </a:custClr>
  </a:custClrLst>
  <a:extLst>
    <a:ext uri="{05A4C25C-085E-4340-85A3-A5531E510DB2}">
      <thm15:themeFamily xmlns:thm15="http://schemas.microsoft.com/office/thememl/2012/main" name="Jacobs_PowerPoint_V7_01.pptx" id="{F7656221-DB9D-4148-BC7A-FE875EAFFF41}" vid="{867B11B7-A59A-47BD-BE38-E684CA001890}"/>
    </a:ext>
  </a:extLst>
</a:theme>
</file>

<file path=ppt/theme/theme3.xml><?xml version="1.0" encoding="utf-8"?>
<a:theme xmlns:a="http://schemas.openxmlformats.org/drawingml/2006/main" name="Copyright &amp; Disclaimer Slides">
  <a:themeElements>
    <a:clrScheme name="JacobsBlack">
      <a:dk1>
        <a:srgbClr val="000000"/>
      </a:dk1>
      <a:lt1>
        <a:srgbClr val="FFFFFF"/>
      </a:lt1>
      <a:dk2>
        <a:srgbClr val="333333"/>
      </a:dk2>
      <a:lt2>
        <a:srgbClr val="E6E6E6"/>
      </a:lt2>
      <a:accent1>
        <a:srgbClr val="000000"/>
      </a:accent1>
      <a:accent2>
        <a:srgbClr val="333333"/>
      </a:accent2>
      <a:accent3>
        <a:srgbClr val="A5A5A5"/>
      </a:accent3>
      <a:accent4>
        <a:srgbClr val="C8C8C8"/>
      </a:accent4>
      <a:accent5>
        <a:srgbClr val="000000"/>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latin typeface="+mj-lt"/>
          </a:defRPr>
        </a:defPPr>
      </a:lstStyle>
    </a:txDef>
  </a:objectDefaults>
  <a:extraClrSchemeLst/>
  <a:custClrLst>
    <a:custClr name="Blue 1">
      <a:srgbClr val="231EDC"/>
    </a:custClr>
    <a:custClr name="Blue 2">
      <a:srgbClr val="0A7DFF"/>
    </a:custClr>
    <a:custClr name="Blue 3">
      <a:srgbClr val="5AE6FF"/>
    </a:custClr>
    <a:custClr name="Blue 4">
      <a:srgbClr val="001E55"/>
    </a:custClr>
    <a:custClr name="Blue 5">
      <a:srgbClr val="6CB1FF"/>
    </a:custClr>
    <a:custClr name="Blue 6">
      <a:srgbClr val="C2DEFF"/>
    </a:custClr>
    <a:custClr name="Green 1">
      <a:srgbClr val="007D55"/>
    </a:custClr>
    <a:custClr name="Green 2">
      <a:srgbClr val="0AD287"/>
    </a:custClr>
    <a:custClr name="Green 3">
      <a:srgbClr val="78FAC8"/>
    </a:custClr>
    <a:custClr name="Green 4">
      <a:srgbClr val="003C2D"/>
    </a:custClr>
    <a:custClr name="Purple 1">
      <a:srgbClr val="6F006E"/>
    </a:custClr>
    <a:custClr name="Purple 2">
      <a:srgbClr val="A800A8"/>
    </a:custClr>
    <a:custClr name="Purple 3">
      <a:srgbClr val="D7A5F5"/>
    </a:custClr>
    <a:custClr name="Purple 4">
      <a:srgbClr val="460F32"/>
    </a:custClr>
    <a:custClr name="Purple 5">
      <a:srgbClr val="CB66CB"/>
    </a:custClr>
    <a:custClr name="Purple 6">
      <a:srgbClr val="E9BFE9"/>
    </a:custClr>
    <a:custClr name="Green 5">
      <a:srgbClr val="6CE4B7"/>
    </a:custClr>
    <a:custClr name="Green 6">
      <a:srgbClr val="C2F4E1"/>
    </a:custClr>
    <a:custClr name="Spacer">
      <a:srgbClr val="FFFFFF"/>
    </a:custClr>
    <a:custClr name="Spacer">
      <a:srgbClr val="FFFFFF"/>
    </a:custClr>
    <a:custClr name="Red 1">
      <a:srgbClr val="D72850"/>
    </a:custClr>
    <a:custClr name="Red 2">
      <a:srgbClr val="FF465F"/>
    </a:custClr>
    <a:custClr name="Red 3">
      <a:srgbClr val="FF9191"/>
    </a:custClr>
    <a:custClr name="Red 4">
      <a:srgbClr val="690A28"/>
    </a:custClr>
    <a:custClr name="Red 5">
      <a:srgbClr val="FF909F"/>
    </a:custClr>
    <a:custClr name="Red 6">
      <a:srgbClr val="FFD1D7"/>
    </a:custClr>
    <a:custClr name="Grey1">
      <a:srgbClr val="333333"/>
    </a:custClr>
    <a:custClr name="Grey2">
      <a:srgbClr val="A5A5A5"/>
    </a:custClr>
    <a:custClr name="Grey3">
      <a:srgbClr val="C8C8C8"/>
    </a:custClr>
    <a:custClr name="Grey4">
      <a:srgbClr val="E6E6E6"/>
    </a:custClr>
    <a:custClr name="Orange 1">
      <a:srgbClr val="FF6100"/>
    </a:custClr>
    <a:custClr name="Orange 2">
      <a:srgbClr val="FF8600"/>
    </a:custClr>
    <a:custClr name="Orange 3">
      <a:srgbClr val="FFCA8F"/>
    </a:custClr>
    <a:custClr name="Orange 4">
      <a:srgbClr val="922700"/>
    </a:custClr>
    <a:custClr name="Orange 5">
      <a:srgbClr val="FFB666"/>
    </a:custClr>
    <a:custClr name="Orange 6">
      <a:srgbClr val="FFE1BF"/>
    </a:custClr>
    <a:custClr name="Spacer">
      <a:srgbClr val="FFFFFF"/>
    </a:custClr>
    <a:custClr name="Spacer">
      <a:srgbClr val="FFFFFF"/>
    </a:custClr>
    <a:custClr name="Spacer">
      <a:srgbClr val="FFFFFF"/>
    </a:custClr>
    <a:custClr name="Spacer">
      <a:srgbClr val="FFFFFF"/>
    </a:custClr>
    <a:custClr name="Yellow 1">
      <a:srgbClr val="FFA014"/>
    </a:custClr>
    <a:custClr name="Yellow 2">
      <a:srgbClr val="FFB41E"/>
    </a:custClr>
    <a:custClr name="Yellow 3">
      <a:srgbClr val="FFDC78"/>
    </a:custClr>
    <a:custClr name="Yellow 4">
      <a:srgbClr val="C05C27"/>
    </a:custClr>
    <a:custClr name="Yellow 5">
      <a:srgbClr val="FFD278"/>
    </a:custClr>
    <a:custClr name="Yellow 6">
      <a:srgbClr val="FFECC7"/>
    </a:custClr>
    <a:custClr name="Spacer">
      <a:srgbClr val="FFFFFF"/>
    </a:custClr>
    <a:custClr name="Spacer">
      <a:srgbClr val="FFFFFF"/>
    </a:custClr>
    <a:custClr name="Spacer">
      <a:srgbClr val="FFFFFF"/>
    </a:custClr>
    <a:custClr name="Spacer">
      <a:srgbClr val="FFFFFF"/>
    </a:custClr>
  </a:custClrLst>
  <a:extLst>
    <a:ext uri="{05A4C25C-085E-4340-85A3-A5531E510DB2}">
      <thm15:themeFamily xmlns:thm15="http://schemas.microsoft.com/office/thememl/2012/main" name="Jacobs_PowerPoint_V7_01.pptx" id="{F7656221-DB9D-4148-BC7A-FE875EAFFF41}" vid="{D5CE57C6-21C2-44BE-8453-4F718591CF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A0F1E6F42F6047A515F6E835FDFD1F" ma:contentTypeVersion="15" ma:contentTypeDescription="Create a new document." ma:contentTypeScope="" ma:versionID="aba4419cf8783e2bbcaef7cfe807ca0a">
  <xsd:schema xmlns:xsd="http://www.w3.org/2001/XMLSchema" xmlns:xs="http://www.w3.org/2001/XMLSchema" xmlns:p="http://schemas.microsoft.com/office/2006/metadata/properties" xmlns:ns3="67faff16-cc12-48ed-966b-5b537d62e84f" xmlns:ns4="5bf46249-9627-4a16-991a-34874ed8eb5d" targetNamespace="http://schemas.microsoft.com/office/2006/metadata/properties" ma:root="true" ma:fieldsID="e7c508500b71027ffbe1b996d5b96c99" ns3:_="" ns4:_="">
    <xsd:import namespace="67faff16-cc12-48ed-966b-5b537d62e84f"/>
    <xsd:import namespace="5bf46249-9627-4a16-991a-34874ed8eb5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_activity" minOccurs="0"/>
                <xsd:element ref="ns3:MediaServiceOCR" minOccurs="0"/>
                <xsd:element ref="ns3:MediaServiceObjectDetectorVersions" minOccurs="0"/>
                <xsd:element ref="ns3:MediaLengthInSecond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faff16-cc12-48ed-966b-5b537d62e8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f46249-9627-4a16-991a-34874ed8eb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7faff16-cc12-48ed-966b-5b537d62e84f" xsi:nil="true"/>
  </documentManagement>
</p:properties>
</file>

<file path=customXml/item4.xml>��< ? x m l   v e r s i o n = " 1 . 0 "   e n c o d i n g = " u t f - 1 6 " ? > < q 1 : B r a n d   x m l n s : q 1 = " h t t p : / / s c h e m a s . m a c r o v i e w . c o m . a u / b r a n d " >  
     < q 1 : G r o u p i n g / >  
     < q 1 : L o g o P a t h > C : \ U s e r s \ S H I V A P S \ A p p D a t a \ R o a m i n g \ M a c r o V i e w . O f f i c e \ F i l e s \ A p p S e t t i n g s \ B r a n d s \ J a c o b s . s v g < / q 1 : L o g o P a t h >  
     < q 1 : N a m e > J a c o b s < / q 1 : N a m e >  
 < / q 1 : B r a n d > 
</file>

<file path=customXml/itemProps1.xml><?xml version="1.0" encoding="utf-8"?>
<ds:datastoreItem xmlns:ds="http://schemas.openxmlformats.org/officeDocument/2006/customXml" ds:itemID="{DD4603B5-163E-477B-B703-A34446CA6FCF}">
  <ds:schemaRefs>
    <ds:schemaRef ds:uri="http://schemas.microsoft.com/sharepoint/v3/contenttype/forms"/>
  </ds:schemaRefs>
</ds:datastoreItem>
</file>

<file path=customXml/itemProps2.xml><?xml version="1.0" encoding="utf-8"?>
<ds:datastoreItem xmlns:ds="http://schemas.openxmlformats.org/officeDocument/2006/customXml" ds:itemID="{1D866CFC-341C-4178-A1D2-ECF0BAF1B7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faff16-cc12-48ed-966b-5b537d62e84f"/>
    <ds:schemaRef ds:uri="5bf46249-9627-4a16-991a-34874ed8e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449D20-714B-40AD-857E-9FE34DC676A6}">
  <ds:schemaRefs>
    <ds:schemaRef ds:uri="http://www.w3.org/XML/1998/namespace"/>
    <ds:schemaRef ds:uri="http://purl.org/dc/elements/1.1/"/>
    <ds:schemaRef ds:uri="http://purl.org/dc/terms/"/>
    <ds:schemaRef ds:uri="67faff16-cc12-48ed-966b-5b537d62e84f"/>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5bf46249-9627-4a16-991a-34874ed8eb5d"/>
    <ds:schemaRef ds:uri="http://schemas.microsoft.com/office/2006/metadata/properties"/>
  </ds:schemaRefs>
</ds:datastoreItem>
</file>

<file path=customXml/itemProps4.xml><?xml version="1.0" encoding="utf-8"?>
<ds:datastoreItem xmlns:ds="http://schemas.openxmlformats.org/officeDocument/2006/customXml" ds:itemID="{8813DC31-EC12-4DC3-89B2-D02F0574B9AC}">
  <ds:schemaRefs>
    <ds:schemaRef ds:uri="http://schemas.macroview.com.au/brand"/>
  </ds:schemaRefs>
</ds:datastoreItem>
</file>

<file path=docProps/app.xml><?xml version="1.0" encoding="utf-8"?>
<Properties xmlns="http://schemas.openxmlformats.org/officeDocument/2006/extended-properties" xmlns:vt="http://schemas.openxmlformats.org/officeDocument/2006/docPropsVTypes">
  <Template>Jacobs_PowerPoint_V7-01</Template>
  <TotalTime>19317</TotalTime>
  <Words>1624</Words>
  <Application>Microsoft Office PowerPoint</Application>
  <PresentationFormat>Widescreen</PresentationFormat>
  <Paragraphs>336</Paragraphs>
  <Slides>31</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31</vt:i4>
      </vt:variant>
    </vt:vector>
  </HeadingPairs>
  <TitlesOfParts>
    <vt:vector size="40" baseType="lpstr">
      <vt:lpstr>Jacobs Chronos Light</vt:lpstr>
      <vt:lpstr>Wingdings</vt:lpstr>
      <vt:lpstr>Times New Roman</vt:lpstr>
      <vt:lpstr>Jacobs Chronos</vt:lpstr>
      <vt:lpstr>Arial</vt:lpstr>
      <vt:lpstr>Calibri</vt:lpstr>
      <vt:lpstr>Title Slides (Accent Color Themes Only).</vt:lpstr>
      <vt:lpstr>Blank Layout (Purple Accent Color Themes)</vt:lpstr>
      <vt:lpstr>Copyright &amp; Disclaimer Slides</vt:lpstr>
      <vt:lpstr>FINAL  EVALUATION PRESENTATION  SHARON C BENNY Intern – Highways Team, Jacobs Bengaluru Office   </vt:lpstr>
      <vt:lpstr>AGENDA</vt:lpstr>
      <vt:lpstr>CULTURE OF CARING : Celebrating Small Wins &amp; Milestones</vt:lpstr>
      <vt:lpstr>TRAINING SESSIONS</vt:lpstr>
      <vt:lpstr>PILOT PROJECT</vt:lpstr>
      <vt:lpstr>METHODOLOGY</vt:lpstr>
      <vt:lpstr>ROAD NETWORK PLAN</vt:lpstr>
      <vt:lpstr>2D LAYOUT</vt:lpstr>
      <vt:lpstr>2D LAYOUT FOR INTERSECTIONS</vt:lpstr>
      <vt:lpstr>PowerPoint Presentation</vt:lpstr>
      <vt:lpstr>PowerPoint Presentation</vt:lpstr>
      <vt:lpstr>PowerPoint Presentation</vt:lpstr>
      <vt:lpstr>DESIGN CHECK</vt:lpstr>
      <vt:lpstr>SWEPT PATH ANALYSIS</vt:lpstr>
      <vt:lpstr>PowerPoint Presentation</vt:lpstr>
      <vt:lpstr>3D MODELLING</vt:lpstr>
      <vt:lpstr>EXISTING SURFACE</vt:lpstr>
      <vt:lpstr>HORIZONTAL ALIGNMENT</vt:lpstr>
      <vt:lpstr>VERTICAL ALIGNMENT</vt:lpstr>
      <vt:lpstr>PowerPoint Presentation</vt:lpstr>
      <vt:lpstr>ASSEMBLIES &amp; SUB-ASSEMBLIES</vt:lpstr>
      <vt:lpstr>PowerPoint Presentation</vt:lpstr>
      <vt:lpstr>CORRIDOR MODELLING</vt:lpstr>
      <vt:lpstr>PowerPoint Presentation</vt:lpstr>
      <vt:lpstr>3D MODEL OF INTERSECTIONS</vt:lpstr>
      <vt:lpstr>PowerPoint Presentation</vt:lpstr>
      <vt:lpstr>3D MODEL OF ROUNDABOUT</vt:lpstr>
      <vt:lpstr>KEY TAKEAWAYS</vt:lpstr>
      <vt:lpstr>LIFE AT JACOBS</vt:lpstr>
      <vt:lpstr>ACKNOWLEDGEMENT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Gray, Amanda</dc:creator>
  <cp:lastModifiedBy>Sharon Benny</cp:lastModifiedBy>
  <cp:revision>674</cp:revision>
  <dcterms:created xsi:type="dcterms:W3CDTF">2019-10-29T21:59:11Z</dcterms:created>
  <dcterms:modified xsi:type="dcterms:W3CDTF">2025-07-24T18:23:36Z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0x010100CCA0F1E6F42F6047A515F6E835FDFD1F</vt:lpwstr>
  </property>
  <property fmtid="{D5CDD505-2E9C-101B-9397-08002B2CF9AE}" pid="3" name="MSIP_Label_7d95f39c-8218-4425-a791-63c9e13c8708_Enabled">
    <vt:lpwstr>true</vt:lpwstr>
  </property>
  <property fmtid="{D5CDD505-2E9C-101B-9397-08002B2CF9AE}" pid="4" name="MSIP_Label_7d95f39c-8218-4425-a791-63c9e13c8708_SetDate">
    <vt:lpwstr>2024-01-28T22:44:16Z</vt:lpwstr>
  </property>
  <property fmtid="{D5CDD505-2E9C-101B-9397-08002B2CF9AE}" pid="5" name="MSIP_Label_7d95f39c-8218-4425-a791-63c9e13c8708_Method">
    <vt:lpwstr>Privileged</vt:lpwstr>
  </property>
  <property fmtid="{D5CDD505-2E9C-101B-9397-08002B2CF9AE}" pid="6" name="MSIP_Label_7d95f39c-8218-4425-a791-63c9e13c8708_Name">
    <vt:lpwstr>7d95f39c-8218-4425-a791-63c9e13c8708</vt:lpwstr>
  </property>
  <property fmtid="{D5CDD505-2E9C-101B-9397-08002B2CF9AE}" pid="7" name="MSIP_Label_7d95f39c-8218-4425-a791-63c9e13c8708_SiteId">
    <vt:lpwstr>37247798-f42c-42fd-8a37-d49c7128d36b</vt:lpwstr>
  </property>
  <property fmtid="{D5CDD505-2E9C-101B-9397-08002B2CF9AE}" pid="8" name="MSIP_Label_7d95f39c-8218-4425-a791-63c9e13c8708_ActionId">
    <vt:lpwstr>7d122fca-371b-4692-b792-e2190a26d7dc</vt:lpwstr>
  </property>
  <property fmtid="{D5CDD505-2E9C-101B-9397-08002B2CF9AE}" pid="9" name="MSIP_Label_7d95f39c-8218-4425-a791-63c9e13c8708_ContentBits">
    <vt:lpwstr>0</vt:lpwstr>
  </property>
  <property fmtid="{D5CDD505-2E9C-101B-9397-08002B2CF9AE}" pid="10" name="Jacobs Template">
    <vt:lpwstr>C:\Users\SHIVAPS\AppData\Roaming\MacroView.Office\Files\Templates\Other Documents\Jacobs Presentation Basic.pptx</vt:lpwstr>
  </property>
</Properties>
</file>